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7" r:id="rId2"/>
    <p:sldId id="263" r:id="rId3"/>
    <p:sldId id="269" r:id="rId4"/>
    <p:sldId id="261" r:id="rId5"/>
    <p:sldId id="270" r:id="rId6"/>
    <p:sldId id="259" r:id="rId7"/>
    <p:sldId id="262" r:id="rId8"/>
    <p:sldId id="268" r:id="rId9"/>
    <p:sldId id="265" r:id="rId10"/>
    <p:sldId id="264" r:id="rId1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840C"/>
    <a:srgbClr val="0055DD"/>
    <a:srgbClr val="CC0000"/>
    <a:srgbClr val="FEE264"/>
    <a:srgbClr val="880099"/>
    <a:srgbClr val="DF6060"/>
    <a:srgbClr val="DD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C2ABDE-24A8-4D4A-9566-BF8353CFDEDB}" v="43" dt="2024-11-24T14:06:47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7" autoAdjust="0"/>
    <p:restoredTop sz="89355"/>
  </p:normalViewPr>
  <p:slideViewPr>
    <p:cSldViewPr snapToGrid="0">
      <p:cViewPr varScale="1">
        <p:scale>
          <a:sx n="197" d="100"/>
          <a:sy n="197" d="100"/>
        </p:scale>
        <p:origin x="2176" y="200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ndy Tang" userId="c00cb0ac879250bb" providerId="LiveId" clId="{53E435D9-EB4A-064A-8439-62A5B59AE13E}"/>
    <pc:docChg chg="undo custSel addSld delSld modSld sldOrd">
      <pc:chgData name="Cindy Tang" userId="c00cb0ac879250bb" providerId="LiveId" clId="{53E435D9-EB4A-064A-8439-62A5B59AE13E}" dt="2024-07-26T08:48:44.276" v="1765"/>
      <pc:docMkLst>
        <pc:docMk/>
      </pc:docMkLst>
      <pc:sldChg chg="modSp mod">
        <pc:chgData name="Cindy Tang" userId="c00cb0ac879250bb" providerId="LiveId" clId="{53E435D9-EB4A-064A-8439-62A5B59AE13E}" dt="2024-07-26T08:20:24.751" v="1585" actId="1076"/>
        <pc:sldMkLst>
          <pc:docMk/>
          <pc:sldMk cId="3493789037" sldId="259"/>
        </pc:sldMkLst>
      </pc:sldChg>
      <pc:sldChg chg="addSp delSp modSp mod ord">
        <pc:chgData name="Cindy Tang" userId="c00cb0ac879250bb" providerId="LiveId" clId="{53E435D9-EB4A-064A-8439-62A5B59AE13E}" dt="2024-07-26T08:19:13.238" v="1582" actId="1076"/>
        <pc:sldMkLst>
          <pc:docMk/>
          <pc:sldMk cId="1804387362" sldId="261"/>
        </pc:sldMkLst>
      </pc:sldChg>
      <pc:sldChg chg="delSp modSp mod">
        <pc:chgData name="Cindy Tang" userId="c00cb0ac879250bb" providerId="LiveId" clId="{53E435D9-EB4A-064A-8439-62A5B59AE13E}" dt="2024-06-25T19:34:22.898" v="1573" actId="255"/>
        <pc:sldMkLst>
          <pc:docMk/>
          <pc:sldMk cId="635897346" sldId="262"/>
        </pc:sldMkLst>
      </pc:sldChg>
      <pc:sldChg chg="modSp mod ord modNotesTx">
        <pc:chgData name="Cindy Tang" userId="c00cb0ac879250bb" providerId="LiveId" clId="{53E435D9-EB4A-064A-8439-62A5B59AE13E}" dt="2024-06-25T19:28:30.182" v="1533" actId="255"/>
        <pc:sldMkLst>
          <pc:docMk/>
          <pc:sldMk cId="1333156107" sldId="263"/>
        </pc:sldMkLst>
      </pc:sldChg>
      <pc:sldChg chg="modSp mod modNotesTx">
        <pc:chgData name="Cindy Tang" userId="c00cb0ac879250bb" providerId="LiveId" clId="{53E435D9-EB4A-064A-8439-62A5B59AE13E}" dt="2024-06-25T19:33:53.197" v="1572" actId="255"/>
        <pc:sldMkLst>
          <pc:docMk/>
          <pc:sldMk cId="382515215" sldId="264"/>
        </pc:sldMkLst>
      </pc:sldChg>
      <pc:sldChg chg="addSp modSp mod ord">
        <pc:chgData name="Cindy Tang" userId="c00cb0ac879250bb" providerId="LiveId" clId="{53E435D9-EB4A-064A-8439-62A5B59AE13E}" dt="2024-06-25T19:34:40.391" v="1574" actId="1076"/>
        <pc:sldMkLst>
          <pc:docMk/>
          <pc:sldMk cId="1247483355" sldId="265"/>
        </pc:sldMkLst>
      </pc:sldChg>
      <pc:sldChg chg="addSp delSp modSp del mod ord">
        <pc:chgData name="Cindy Tang" userId="c00cb0ac879250bb" providerId="LiveId" clId="{53E435D9-EB4A-064A-8439-62A5B59AE13E}" dt="2024-07-26T08:48:32.246" v="1754" actId="2696"/>
        <pc:sldMkLst>
          <pc:docMk/>
          <pc:sldMk cId="581715280" sldId="266"/>
        </pc:sldMkLst>
      </pc:sldChg>
      <pc:sldChg chg="addSp delSp modSp new mod ord modNotesTx">
        <pc:chgData name="Cindy Tang" userId="c00cb0ac879250bb" providerId="LiveId" clId="{53E435D9-EB4A-064A-8439-62A5B59AE13E}" dt="2024-06-25T19:28:21.222" v="1532" actId="12788"/>
        <pc:sldMkLst>
          <pc:docMk/>
          <pc:sldMk cId="1141915327" sldId="267"/>
        </pc:sldMkLst>
      </pc:sldChg>
      <pc:sldChg chg="addSp delSp modSp new mod ord">
        <pc:chgData name="Cindy Tang" userId="c00cb0ac879250bb" providerId="LiveId" clId="{53E435D9-EB4A-064A-8439-62A5B59AE13E}" dt="2024-06-25T19:32:52.113" v="1566" actId="255"/>
        <pc:sldMkLst>
          <pc:docMk/>
          <pc:sldMk cId="1091940671" sldId="268"/>
        </pc:sldMkLst>
      </pc:sldChg>
      <pc:sldChg chg="addSp modSp new mod">
        <pc:chgData name="Cindy Tang" userId="c00cb0ac879250bb" providerId="LiveId" clId="{53E435D9-EB4A-064A-8439-62A5B59AE13E}" dt="2024-07-26T08:18:15.889" v="1579" actId="14826"/>
        <pc:sldMkLst>
          <pc:docMk/>
          <pc:sldMk cId="2993867819" sldId="269"/>
        </pc:sldMkLst>
      </pc:sldChg>
      <pc:sldChg chg="addSp delSp modSp add mod">
        <pc:chgData name="Cindy Tang" userId="c00cb0ac879250bb" providerId="LiveId" clId="{53E435D9-EB4A-064A-8439-62A5B59AE13E}" dt="2024-07-26T08:48:44.276" v="1765"/>
        <pc:sldMkLst>
          <pc:docMk/>
          <pc:sldMk cId="2895150463" sldId="270"/>
        </pc:sldMkLst>
      </pc:sldChg>
    </pc:docChg>
  </pc:docChgLst>
  <pc:docChgLst>
    <pc:chgData name="Cindy Tang" userId="c00cb0ac879250bb" providerId="LiveId" clId="{2BC2ABDE-24A8-4D4A-9566-BF8353CFDEDB}"/>
    <pc:docChg chg="undo custSel modSld sldOrd modMainMaster">
      <pc:chgData name="Cindy Tang" userId="c00cb0ac879250bb" providerId="LiveId" clId="{2BC2ABDE-24A8-4D4A-9566-BF8353CFDEDB}" dt="2024-11-24T14:06:47.653" v="801"/>
      <pc:docMkLst>
        <pc:docMk/>
      </pc:docMkLst>
      <pc:sldChg chg="addSp delSp modSp mod">
        <pc:chgData name="Cindy Tang" userId="c00cb0ac879250bb" providerId="LiveId" clId="{2BC2ABDE-24A8-4D4A-9566-BF8353CFDEDB}" dt="2024-11-24T13:26:34.059" v="772"/>
        <pc:sldMkLst>
          <pc:docMk/>
          <pc:sldMk cId="3493789037" sldId="259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3493789037" sldId="259"/>
            <ac:spMk id="3" creationId="{BBC0A86F-A56F-5508-D438-BD0DA1BB998A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3493789037" sldId="259"/>
            <ac:spMk id="4" creationId="{1E0DAE65-43B3-BBE8-1BDE-5C1E71472B3B}"/>
          </ac:spMkLst>
        </pc:spChg>
        <pc:spChg chg="add mod">
          <ac:chgData name="Cindy Tang" userId="c00cb0ac879250bb" providerId="LiveId" clId="{2BC2ABDE-24A8-4D4A-9566-BF8353CFDEDB}" dt="2024-11-24T13:26:04.323" v="771"/>
          <ac:spMkLst>
            <pc:docMk/>
            <pc:sldMk cId="3493789037" sldId="259"/>
            <ac:spMk id="4" creationId="{99878B56-8F2C-0C7D-9F52-4165ED34D1F5}"/>
          </ac:spMkLst>
        </pc:spChg>
        <pc:spChg chg="add mod">
          <ac:chgData name="Cindy Tang" userId="c00cb0ac879250bb" providerId="LiveId" clId="{2BC2ABDE-24A8-4D4A-9566-BF8353CFDEDB}" dt="2024-11-24T13:26:34.059" v="772"/>
          <ac:spMkLst>
            <pc:docMk/>
            <pc:sldMk cId="3493789037" sldId="259"/>
            <ac:spMk id="5" creationId="{43205CC1-308B-E82B-1001-8D0B34BF1CEB}"/>
          </ac:spMkLst>
        </pc:spChg>
        <pc:spChg chg="mod">
          <ac:chgData name="Cindy Tang" userId="c00cb0ac879250bb" providerId="LiveId" clId="{2BC2ABDE-24A8-4D4A-9566-BF8353CFDEDB}" dt="2024-11-24T09:11:05.050" v="56" actId="1076"/>
          <ac:spMkLst>
            <pc:docMk/>
            <pc:sldMk cId="3493789037" sldId="259"/>
            <ac:spMk id="40" creationId="{EEF262B1-C4EA-D4B9-B1CF-FF8DA52060B9}"/>
          </ac:spMkLst>
        </pc:spChg>
        <pc:picChg chg="mod">
          <ac:chgData name="Cindy Tang" userId="c00cb0ac879250bb" providerId="LiveId" clId="{2BC2ABDE-24A8-4D4A-9566-BF8353CFDEDB}" dt="2024-11-24T09:10:52.469" v="54" actId="1076"/>
          <ac:picMkLst>
            <pc:docMk/>
            <pc:sldMk cId="3493789037" sldId="259"/>
            <ac:picMk id="2" creationId="{17615B7D-03D7-B9CA-E877-3C7E121FA770}"/>
          </ac:picMkLst>
        </pc:picChg>
      </pc:sldChg>
      <pc:sldChg chg="addSp delSp modSp modNotes modNotesTx">
        <pc:chgData name="Cindy Tang" userId="c00cb0ac879250bb" providerId="LiveId" clId="{2BC2ABDE-24A8-4D4A-9566-BF8353CFDEDB}" dt="2024-11-24T13:26:34.059" v="772"/>
        <pc:sldMkLst>
          <pc:docMk/>
          <pc:sldMk cId="1804387362" sldId="261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1804387362" sldId="261"/>
            <ac:spMk id="4" creationId="{4521732D-64F4-E93F-498F-8853632B97F3}"/>
          </ac:spMkLst>
        </pc:spChg>
        <pc:spChg chg="add mod">
          <ac:chgData name="Cindy Tang" userId="c00cb0ac879250bb" providerId="LiveId" clId="{2BC2ABDE-24A8-4D4A-9566-BF8353CFDEDB}" dt="2024-11-24T13:26:04.323" v="771"/>
          <ac:spMkLst>
            <pc:docMk/>
            <pc:sldMk cId="1804387362" sldId="261"/>
            <ac:spMk id="5" creationId="{22588B24-E89D-C49B-ABAB-774B0C710AAB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1804387362" sldId="261"/>
            <ac:spMk id="5" creationId="{5D8CF370-32DA-28A8-DB39-1EDCCEC74B27}"/>
          </ac:spMkLst>
        </pc:spChg>
        <pc:spChg chg="add mod">
          <ac:chgData name="Cindy Tang" userId="c00cb0ac879250bb" providerId="LiveId" clId="{2BC2ABDE-24A8-4D4A-9566-BF8353CFDEDB}" dt="2024-11-24T13:26:34.059" v="772"/>
          <ac:spMkLst>
            <pc:docMk/>
            <pc:sldMk cId="1804387362" sldId="261"/>
            <ac:spMk id="6" creationId="{BFFEF627-CFDE-5DC0-4682-40F8FF2612C7}"/>
          </ac:spMkLst>
        </pc:spChg>
      </pc:sldChg>
      <pc:sldChg chg="addSp delSp modSp mod ord">
        <pc:chgData name="Cindy Tang" userId="c00cb0ac879250bb" providerId="LiveId" clId="{2BC2ABDE-24A8-4D4A-9566-BF8353CFDEDB}" dt="2024-11-24T13:26:34.059" v="772"/>
        <pc:sldMkLst>
          <pc:docMk/>
          <pc:sldMk cId="635897346" sldId="262"/>
        </pc:sldMkLst>
        <pc:spChg chg="mod">
          <ac:chgData name="Cindy Tang" userId="c00cb0ac879250bb" providerId="LiveId" clId="{2BC2ABDE-24A8-4D4A-9566-BF8353CFDEDB}" dt="2024-11-24T09:09:59.632" v="52" actId="1076"/>
          <ac:spMkLst>
            <pc:docMk/>
            <pc:sldMk cId="635897346" sldId="262"/>
            <ac:spMk id="6" creationId="{B23ACBA8-A5D3-4857-EC70-7254A0C62D03}"/>
          </ac:spMkLst>
        </pc:spChg>
        <pc:spChg chg="mod">
          <ac:chgData name="Cindy Tang" userId="c00cb0ac879250bb" providerId="LiveId" clId="{2BC2ABDE-24A8-4D4A-9566-BF8353CFDEDB}" dt="2024-11-24T09:43:38.095" v="723"/>
          <ac:spMkLst>
            <pc:docMk/>
            <pc:sldMk cId="635897346" sldId="262"/>
            <ac:spMk id="8" creationId="{D150DDF9-EB48-D7FD-BB30-EBB7DCCB75EB}"/>
          </ac:spMkLst>
        </pc:spChg>
        <pc:spChg chg="add mod">
          <ac:chgData name="Cindy Tang" userId="c00cb0ac879250bb" providerId="LiveId" clId="{2BC2ABDE-24A8-4D4A-9566-BF8353CFDEDB}" dt="2024-11-24T08:38:33.352" v="0"/>
          <ac:spMkLst>
            <pc:docMk/>
            <pc:sldMk cId="635897346" sldId="262"/>
            <ac:spMk id="9" creationId="{FC58B4F0-5E57-2C51-2E15-03C139262F8C}"/>
          </ac:spMkLst>
        </pc:spChg>
        <pc:spChg chg="mod">
          <ac:chgData name="Cindy Tang" userId="c00cb0ac879250bb" providerId="LiveId" clId="{2BC2ABDE-24A8-4D4A-9566-BF8353CFDEDB}" dt="2024-11-24T09:43:55.972" v="730" actId="20577"/>
          <ac:spMkLst>
            <pc:docMk/>
            <pc:sldMk cId="635897346" sldId="262"/>
            <ac:spMk id="10" creationId="{CAA10B69-D874-BA23-C3CB-4D487519052C}"/>
          </ac:spMkLst>
        </pc:spChg>
        <pc:spChg chg="add mod">
          <ac:chgData name="Cindy Tang" userId="c00cb0ac879250bb" providerId="LiveId" clId="{2BC2ABDE-24A8-4D4A-9566-BF8353CFDEDB}" dt="2024-11-24T13:26:04.323" v="771"/>
          <ac:spMkLst>
            <pc:docMk/>
            <pc:sldMk cId="635897346" sldId="262"/>
            <ac:spMk id="11" creationId="{3A9244A8-8037-A820-B373-85FCFE4FF1A0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635897346" sldId="262"/>
            <ac:spMk id="11" creationId="{724EA349-6CB8-C178-6AAA-0DEA98149CAD}"/>
          </ac:spMkLst>
        </pc:spChg>
        <pc:spChg chg="add mod">
          <ac:chgData name="Cindy Tang" userId="c00cb0ac879250bb" providerId="LiveId" clId="{2BC2ABDE-24A8-4D4A-9566-BF8353CFDEDB}" dt="2024-11-24T13:26:34.059" v="772"/>
          <ac:spMkLst>
            <pc:docMk/>
            <pc:sldMk cId="635897346" sldId="262"/>
            <ac:spMk id="12" creationId="{F58867A7-2336-EE5F-4D85-CE15D3A93EC0}"/>
          </ac:spMkLst>
        </pc:spChg>
        <pc:picChg chg="mod">
          <ac:chgData name="Cindy Tang" userId="c00cb0ac879250bb" providerId="LiveId" clId="{2BC2ABDE-24A8-4D4A-9566-BF8353CFDEDB}" dt="2024-11-24T09:46:30.248" v="732" actId="1035"/>
          <ac:picMkLst>
            <pc:docMk/>
            <pc:sldMk cId="635897346" sldId="262"/>
            <ac:picMk id="3" creationId="{C5FBCE40-EB4A-EE7B-8D5E-AF7058A5AD25}"/>
          </ac:picMkLst>
        </pc:picChg>
        <pc:picChg chg="mod">
          <ac:chgData name="Cindy Tang" userId="c00cb0ac879250bb" providerId="LiveId" clId="{2BC2ABDE-24A8-4D4A-9566-BF8353CFDEDB}" dt="2024-11-24T09:09:59.632" v="52" actId="1076"/>
          <ac:picMkLst>
            <pc:docMk/>
            <pc:sldMk cId="635897346" sldId="262"/>
            <ac:picMk id="4" creationId="{997ACFE1-A00F-765C-01E7-1A7AABF20ED5}"/>
          </ac:picMkLst>
        </pc:picChg>
        <pc:picChg chg="mod">
          <ac:chgData name="Cindy Tang" userId="c00cb0ac879250bb" providerId="LiveId" clId="{2BC2ABDE-24A8-4D4A-9566-BF8353CFDEDB}" dt="2024-11-24T09:09:59.632" v="52" actId="1076"/>
          <ac:picMkLst>
            <pc:docMk/>
            <pc:sldMk cId="635897346" sldId="262"/>
            <ac:picMk id="5" creationId="{465A48DB-2DD3-60DE-72D8-D355B648B26A}"/>
          </ac:picMkLst>
        </pc:picChg>
        <pc:picChg chg="mod">
          <ac:chgData name="Cindy Tang" userId="c00cb0ac879250bb" providerId="LiveId" clId="{2BC2ABDE-24A8-4D4A-9566-BF8353CFDEDB}" dt="2024-11-24T09:09:59.632" v="52" actId="1076"/>
          <ac:picMkLst>
            <pc:docMk/>
            <pc:sldMk cId="635897346" sldId="262"/>
            <ac:picMk id="7" creationId="{BC98A047-3BAB-7548-1269-8BEEEB5037F9}"/>
          </ac:picMkLst>
        </pc:picChg>
      </pc:sldChg>
      <pc:sldChg chg="addSp delSp modSp mod modNotes modNotesTx">
        <pc:chgData name="Cindy Tang" userId="c00cb0ac879250bb" providerId="LiveId" clId="{2BC2ABDE-24A8-4D4A-9566-BF8353CFDEDB}" dt="2024-11-24T13:39:26.469" v="780" actId="1035"/>
        <pc:sldMkLst>
          <pc:docMk/>
          <pc:sldMk cId="1333156107" sldId="263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1333156107" sldId="263"/>
            <ac:spMk id="3" creationId="{8035291C-3212-4D81-CBDA-098773DC8840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1333156107" sldId="263"/>
            <ac:spMk id="5" creationId="{42510834-9400-0095-5B23-64A76C98998C}"/>
          </ac:spMkLst>
        </pc:spChg>
        <pc:spChg chg="add mod">
          <ac:chgData name="Cindy Tang" userId="c00cb0ac879250bb" providerId="LiveId" clId="{2BC2ABDE-24A8-4D4A-9566-BF8353CFDEDB}" dt="2024-11-24T13:26:04.323" v="771"/>
          <ac:spMkLst>
            <pc:docMk/>
            <pc:sldMk cId="1333156107" sldId="263"/>
            <ac:spMk id="5" creationId="{7EF03640-01DB-C4CC-7FB1-641CFB8FD204}"/>
          </ac:spMkLst>
        </pc:spChg>
        <pc:spChg chg="add mod">
          <ac:chgData name="Cindy Tang" userId="c00cb0ac879250bb" providerId="LiveId" clId="{2BC2ABDE-24A8-4D4A-9566-BF8353CFDEDB}" dt="2024-11-24T13:26:34.059" v="772"/>
          <ac:spMkLst>
            <pc:docMk/>
            <pc:sldMk cId="1333156107" sldId="263"/>
            <ac:spMk id="12" creationId="{24EF1C4A-9C61-B4AC-9510-C5AA6572164C}"/>
          </ac:spMkLst>
        </pc:spChg>
        <pc:spChg chg="mod">
          <ac:chgData name="Cindy Tang" userId="c00cb0ac879250bb" providerId="LiveId" clId="{2BC2ABDE-24A8-4D4A-9566-BF8353CFDEDB}" dt="2024-11-24T09:25:00.064" v="509" actId="20577"/>
          <ac:spMkLst>
            <pc:docMk/>
            <pc:sldMk cId="1333156107" sldId="263"/>
            <ac:spMk id="17" creationId="{1B2C8B4F-121C-3E14-C1CA-875ADF57BBEA}"/>
          </ac:spMkLst>
        </pc:sp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4" creationId="{C75C8F70-18D4-D4EF-A54E-3918C1C26BE7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6" creationId="{0EAFFEE9-3D9A-18B5-0BB4-695D1584FEF3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7" creationId="{16F2C219-A9BA-18B1-D114-094A14A6FBDD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8" creationId="{CCDA78EB-C53F-9F17-C873-2DD31EA0E67C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9" creationId="{14EADECC-EB69-D713-8685-92C09532BB52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10" creationId="{B184B425-B5FC-1989-BAE4-84B7EB87E862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11" creationId="{6F5962B8-8F55-2778-4B4E-65FE730D196A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13" creationId="{729897FD-900B-8D7C-CED9-53C2B8D5D3C5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15" creationId="{7645EB28-1815-D84C-0CDF-D3E4CA59B968}"/>
          </ac:picMkLst>
        </pc:picChg>
        <pc:picChg chg="mod">
          <ac:chgData name="Cindy Tang" userId="c00cb0ac879250bb" providerId="LiveId" clId="{2BC2ABDE-24A8-4D4A-9566-BF8353CFDEDB}" dt="2024-11-24T08:51:05.698" v="38" actId="1076"/>
          <ac:picMkLst>
            <pc:docMk/>
            <pc:sldMk cId="1333156107" sldId="263"/>
            <ac:picMk id="30" creationId="{3C3EE06F-0B6C-2537-6BCE-F2CBAF23A866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37" creationId="{90043372-EA96-AFEC-25D2-FD08C751D814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38" creationId="{F5D1B51F-A438-8E19-5E2A-BC2CDAF97177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39" creationId="{DFC84654-C482-B211-4EEE-5978ACC4529F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40" creationId="{EC1ECA81-F478-952F-07BF-BCA264AE10E3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41" creationId="{4C0B05FF-ACD8-74BE-970A-B775002D0D7B}"/>
          </ac:picMkLst>
        </pc:picChg>
        <pc:picChg chg="mod">
          <ac:chgData name="Cindy Tang" userId="c00cb0ac879250bb" providerId="LiveId" clId="{2BC2ABDE-24A8-4D4A-9566-BF8353CFDEDB}" dt="2024-11-24T13:39:26.469" v="780" actId="1035"/>
          <ac:picMkLst>
            <pc:docMk/>
            <pc:sldMk cId="1333156107" sldId="263"/>
            <ac:picMk id="42" creationId="{E387FDF8-AF18-76AC-0F0A-7DF063EECFA5}"/>
          </ac:picMkLst>
        </pc:picChg>
      </pc:sldChg>
      <pc:sldChg chg="addSp delSp modSp mod modNotes">
        <pc:chgData name="Cindy Tang" userId="c00cb0ac879250bb" providerId="LiveId" clId="{2BC2ABDE-24A8-4D4A-9566-BF8353CFDEDB}" dt="2024-11-24T13:26:34.059" v="772"/>
        <pc:sldMkLst>
          <pc:docMk/>
          <pc:sldMk cId="382515215" sldId="264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382515215" sldId="264"/>
            <ac:spMk id="4" creationId="{9068F308-F8EC-F3CE-16DC-51B1CEA417D9}"/>
          </ac:spMkLst>
        </pc:spChg>
        <pc:spChg chg="mod">
          <ac:chgData name="Cindy Tang" userId="c00cb0ac879250bb" providerId="LiveId" clId="{2BC2ABDE-24A8-4D4A-9566-BF8353CFDEDB}" dt="2024-11-24T09:12:16.894" v="65" actId="1076"/>
          <ac:spMkLst>
            <pc:docMk/>
            <pc:sldMk cId="382515215" sldId="264"/>
            <ac:spMk id="5" creationId="{9AB8A95A-DC6B-3481-28CD-04EC1CA03FCE}"/>
          </ac:spMkLst>
        </pc:spChg>
        <pc:spChg chg="add mod">
          <ac:chgData name="Cindy Tang" userId="c00cb0ac879250bb" providerId="LiveId" clId="{2BC2ABDE-24A8-4D4A-9566-BF8353CFDEDB}" dt="2024-11-24T13:26:04.323" v="771"/>
          <ac:spMkLst>
            <pc:docMk/>
            <pc:sldMk cId="382515215" sldId="264"/>
            <ac:spMk id="6" creationId="{7E15B201-C504-CDB1-A77F-3C96522A4F65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382515215" sldId="264"/>
            <ac:spMk id="6" creationId="{D7D84789-1C38-3C1B-8712-DA8672BC8BE3}"/>
          </ac:spMkLst>
        </pc:spChg>
        <pc:spChg chg="add mod">
          <ac:chgData name="Cindy Tang" userId="c00cb0ac879250bb" providerId="LiveId" clId="{2BC2ABDE-24A8-4D4A-9566-BF8353CFDEDB}" dt="2024-11-24T13:26:34.059" v="772"/>
          <ac:spMkLst>
            <pc:docMk/>
            <pc:sldMk cId="382515215" sldId="264"/>
            <ac:spMk id="8" creationId="{E99F2884-1C49-17FB-6EA4-FB756DBFA977}"/>
          </ac:spMkLst>
        </pc:spChg>
        <pc:picChg chg="mod">
          <ac:chgData name="Cindy Tang" userId="c00cb0ac879250bb" providerId="LiveId" clId="{2BC2ABDE-24A8-4D4A-9566-BF8353CFDEDB}" dt="2024-11-24T09:12:16.894" v="65" actId="1076"/>
          <ac:picMkLst>
            <pc:docMk/>
            <pc:sldMk cId="382515215" sldId="264"/>
            <ac:picMk id="3" creationId="{13F0A05D-5562-C730-0BCB-0D7D8EA1BFF6}"/>
          </ac:picMkLst>
        </pc:picChg>
        <pc:picChg chg="mod">
          <ac:chgData name="Cindy Tang" userId="c00cb0ac879250bb" providerId="LiveId" clId="{2BC2ABDE-24A8-4D4A-9566-BF8353CFDEDB}" dt="2024-11-24T09:12:07.256" v="62" actId="12789"/>
          <ac:picMkLst>
            <pc:docMk/>
            <pc:sldMk cId="382515215" sldId="264"/>
            <ac:picMk id="7" creationId="{B6AC5B11-B28C-42D5-FC68-C54B785F391C}"/>
          </ac:picMkLst>
        </pc:picChg>
      </pc:sldChg>
      <pc:sldChg chg="addSp delSp modSp mod">
        <pc:chgData name="Cindy Tang" userId="c00cb0ac879250bb" providerId="LiveId" clId="{2BC2ABDE-24A8-4D4A-9566-BF8353CFDEDB}" dt="2024-11-24T13:26:34.059" v="772"/>
        <pc:sldMkLst>
          <pc:docMk/>
          <pc:sldMk cId="1247483355" sldId="265"/>
        </pc:sldMkLst>
        <pc:spChg chg="mod">
          <ac:chgData name="Cindy Tang" userId="c00cb0ac879250bb" providerId="LiveId" clId="{2BC2ABDE-24A8-4D4A-9566-BF8353CFDEDB}" dt="2024-11-24T09:12:00.131" v="61" actId="1076"/>
          <ac:spMkLst>
            <pc:docMk/>
            <pc:sldMk cId="1247483355" sldId="265"/>
            <ac:spMk id="3" creationId="{BCB9B4C9-2A58-7FD9-B7C0-A48479500B0E}"/>
          </ac:spMkLst>
        </pc:spChg>
        <pc:spChg chg="add mod">
          <ac:chgData name="Cindy Tang" userId="c00cb0ac879250bb" providerId="LiveId" clId="{2BC2ABDE-24A8-4D4A-9566-BF8353CFDEDB}" dt="2024-11-24T08:38:33.352" v="0"/>
          <ac:spMkLst>
            <pc:docMk/>
            <pc:sldMk cId="1247483355" sldId="265"/>
            <ac:spMk id="5" creationId="{BFECDB5B-2EF9-7B3B-494F-4C6603D9B8B0}"/>
          </ac:spMkLst>
        </pc:spChg>
        <pc:spChg chg="add mod">
          <ac:chgData name="Cindy Tang" userId="c00cb0ac879250bb" providerId="LiveId" clId="{2BC2ABDE-24A8-4D4A-9566-BF8353CFDEDB}" dt="2024-11-24T13:26:04.323" v="771"/>
          <ac:spMkLst>
            <pc:docMk/>
            <pc:sldMk cId="1247483355" sldId="265"/>
            <ac:spMk id="6" creationId="{20190C6C-2B7B-D781-444B-0E921B91AD5B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1247483355" sldId="265"/>
            <ac:spMk id="6" creationId="{C1F26F23-789D-5AE9-81E1-FD4E69D5E119}"/>
          </ac:spMkLst>
        </pc:spChg>
        <pc:spChg chg="add mod">
          <ac:chgData name="Cindy Tang" userId="c00cb0ac879250bb" providerId="LiveId" clId="{2BC2ABDE-24A8-4D4A-9566-BF8353CFDEDB}" dt="2024-11-24T13:26:34.059" v="772"/>
          <ac:spMkLst>
            <pc:docMk/>
            <pc:sldMk cId="1247483355" sldId="265"/>
            <ac:spMk id="7" creationId="{F64F39EC-7700-18D5-F234-BB6F314F1CF2}"/>
          </ac:spMkLst>
        </pc:spChg>
        <pc:picChg chg="mod">
          <ac:chgData name="Cindy Tang" userId="c00cb0ac879250bb" providerId="LiveId" clId="{2BC2ABDE-24A8-4D4A-9566-BF8353CFDEDB}" dt="2024-11-24T09:11:56.306" v="60" actId="12789"/>
          <ac:picMkLst>
            <pc:docMk/>
            <pc:sldMk cId="1247483355" sldId="265"/>
            <ac:picMk id="4" creationId="{569707FA-B979-98E6-4222-B1B7FE83187D}"/>
          </ac:picMkLst>
        </pc:picChg>
      </pc:sldChg>
      <pc:sldChg chg="addSp delSp modSp mod modNotes modNotesTx">
        <pc:chgData name="Cindy Tang" userId="c00cb0ac879250bb" providerId="LiveId" clId="{2BC2ABDE-24A8-4D4A-9566-BF8353CFDEDB}" dt="2024-11-24T13:26:34.059" v="772"/>
        <pc:sldMkLst>
          <pc:docMk/>
          <pc:sldMk cId="1141915327" sldId="267"/>
        </pc:sldMkLst>
        <pc:spChg chg="mod">
          <ac:chgData name="Cindy Tang" userId="c00cb0ac879250bb" providerId="LiveId" clId="{2BC2ABDE-24A8-4D4A-9566-BF8353CFDEDB}" dt="2024-11-24T08:50:30.934" v="37" actId="12789"/>
          <ac:spMkLst>
            <pc:docMk/>
            <pc:sldMk cId="1141915327" sldId="267"/>
            <ac:spMk id="3" creationId="{ABEFD6DB-E8D3-C3A5-61C5-4EB0025FCC38}"/>
          </ac:spMkLst>
        </pc:spChg>
        <pc:spChg chg="add mod">
          <ac:chgData name="Cindy Tang" userId="c00cb0ac879250bb" providerId="LiveId" clId="{2BC2ABDE-24A8-4D4A-9566-BF8353CFDEDB}" dt="2024-11-24T08:38:33.352" v="0"/>
          <ac:spMkLst>
            <pc:docMk/>
            <pc:sldMk cId="1141915327" sldId="267"/>
            <ac:spMk id="4" creationId="{9CE1DC66-C18F-A105-AEBA-223C141C1640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1141915327" sldId="267"/>
            <ac:spMk id="5" creationId="{0449EF41-6C96-00F5-8F0B-08312E9BF8BC}"/>
          </ac:spMkLst>
        </pc:spChg>
        <pc:spChg chg="add mod">
          <ac:chgData name="Cindy Tang" userId="c00cb0ac879250bb" providerId="LiveId" clId="{2BC2ABDE-24A8-4D4A-9566-BF8353CFDEDB}" dt="2024-11-24T13:26:04.323" v="771"/>
          <ac:spMkLst>
            <pc:docMk/>
            <pc:sldMk cId="1141915327" sldId="267"/>
            <ac:spMk id="5" creationId="{9B9ADE24-A71F-84C6-CBF3-E0BF22C3BE75}"/>
          </ac:spMkLst>
        </pc:spChg>
        <pc:spChg chg="add mod">
          <ac:chgData name="Cindy Tang" userId="c00cb0ac879250bb" providerId="LiveId" clId="{2BC2ABDE-24A8-4D4A-9566-BF8353CFDEDB}" dt="2024-11-24T13:26:34.059" v="772"/>
          <ac:spMkLst>
            <pc:docMk/>
            <pc:sldMk cId="1141915327" sldId="267"/>
            <ac:spMk id="6" creationId="{8C392427-A911-22F4-5488-2BF32FE304E5}"/>
          </ac:spMkLst>
        </pc:spChg>
      </pc:sldChg>
      <pc:sldChg chg="addSp delSp modSp mod ord">
        <pc:chgData name="Cindy Tang" userId="c00cb0ac879250bb" providerId="LiveId" clId="{2BC2ABDE-24A8-4D4A-9566-BF8353CFDEDB}" dt="2024-11-24T13:26:34.059" v="772"/>
        <pc:sldMkLst>
          <pc:docMk/>
          <pc:sldMk cId="1091940671" sldId="268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1091940671" sldId="268"/>
            <ac:spMk id="4" creationId="{FB6873BA-DC91-F799-4EE6-66300DF90FCF}"/>
          </ac:spMkLst>
        </pc:spChg>
        <pc:spChg chg="add mod">
          <ac:chgData name="Cindy Tang" userId="c00cb0ac879250bb" providerId="LiveId" clId="{2BC2ABDE-24A8-4D4A-9566-BF8353CFDEDB}" dt="2024-11-24T13:26:04.323" v="771"/>
          <ac:spMkLst>
            <pc:docMk/>
            <pc:sldMk cId="1091940671" sldId="268"/>
            <ac:spMk id="5" creationId="{C766A503-C428-239D-6FE2-61D9BDEDCCA7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1091940671" sldId="268"/>
            <ac:spMk id="5" creationId="{FAB2AAB1-246A-E1E0-8290-634D0D08F50C}"/>
          </ac:spMkLst>
        </pc:spChg>
        <pc:spChg chg="add mod">
          <ac:chgData name="Cindy Tang" userId="c00cb0ac879250bb" providerId="LiveId" clId="{2BC2ABDE-24A8-4D4A-9566-BF8353CFDEDB}" dt="2024-11-24T13:26:34.059" v="772"/>
          <ac:spMkLst>
            <pc:docMk/>
            <pc:sldMk cId="1091940671" sldId="268"/>
            <ac:spMk id="6" creationId="{4FEB964E-9289-5631-2CDB-133CBD05AF53}"/>
          </ac:spMkLst>
        </pc:spChg>
        <pc:spChg chg="mod">
          <ac:chgData name="Cindy Tang" userId="c00cb0ac879250bb" providerId="LiveId" clId="{2BC2ABDE-24A8-4D4A-9566-BF8353CFDEDB}" dt="2024-11-24T10:22:36.138" v="756"/>
          <ac:spMkLst>
            <pc:docMk/>
            <pc:sldMk cId="1091940671" sldId="268"/>
            <ac:spMk id="8" creationId="{CEC93201-9B20-0E26-F56B-63B3848FF31C}"/>
          </ac:spMkLst>
        </pc:spChg>
        <pc:spChg chg="mod">
          <ac:chgData name="Cindy Tang" userId="c00cb0ac879250bb" providerId="LiveId" clId="{2BC2ABDE-24A8-4D4A-9566-BF8353CFDEDB}" dt="2024-11-24T10:22:34.596" v="754" actId="20577"/>
          <ac:spMkLst>
            <pc:docMk/>
            <pc:sldMk cId="1091940671" sldId="268"/>
            <ac:spMk id="9" creationId="{2DFAC586-B85F-F5DC-1112-FE7A85098564}"/>
          </ac:spMkLst>
        </pc:spChg>
        <pc:spChg chg="mod">
          <ac:chgData name="Cindy Tang" userId="c00cb0ac879250bb" providerId="LiveId" clId="{2BC2ABDE-24A8-4D4A-9566-BF8353CFDEDB}" dt="2024-11-24T09:11:25.115" v="57" actId="1076"/>
          <ac:spMkLst>
            <pc:docMk/>
            <pc:sldMk cId="1091940671" sldId="268"/>
            <ac:spMk id="11" creationId="{E583F509-18DC-06A1-4102-46B48785044F}"/>
          </ac:spMkLst>
        </pc:spChg>
        <pc:spChg chg="mod">
          <ac:chgData name="Cindy Tang" userId="c00cb0ac879250bb" providerId="LiveId" clId="{2BC2ABDE-24A8-4D4A-9566-BF8353CFDEDB}" dt="2024-11-24T09:11:25.115" v="57" actId="1076"/>
          <ac:spMkLst>
            <pc:docMk/>
            <pc:sldMk cId="1091940671" sldId="268"/>
            <ac:spMk id="12" creationId="{77FEA8FD-92F4-F29E-FBAC-BBA20CEFBFD3}"/>
          </ac:spMkLst>
        </pc:spChg>
        <pc:picChg chg="mod">
          <ac:chgData name="Cindy Tang" userId="c00cb0ac879250bb" providerId="LiveId" clId="{2BC2ABDE-24A8-4D4A-9566-BF8353CFDEDB}" dt="2024-11-24T09:11:25.115" v="57" actId="1076"/>
          <ac:picMkLst>
            <pc:docMk/>
            <pc:sldMk cId="1091940671" sldId="268"/>
            <ac:picMk id="3" creationId="{48C186C0-A353-4E7D-B964-0217A31C9B3A}"/>
          </ac:picMkLst>
        </pc:picChg>
        <pc:picChg chg="mod">
          <ac:chgData name="Cindy Tang" userId="c00cb0ac879250bb" providerId="LiveId" clId="{2BC2ABDE-24A8-4D4A-9566-BF8353CFDEDB}" dt="2024-11-24T09:11:25.115" v="57" actId="1076"/>
          <ac:picMkLst>
            <pc:docMk/>
            <pc:sldMk cId="1091940671" sldId="268"/>
            <ac:picMk id="7" creationId="{777C23DC-0415-4A84-00CC-869E9496E21A}"/>
          </ac:picMkLst>
        </pc:picChg>
        <pc:picChg chg="mod">
          <ac:chgData name="Cindy Tang" userId="c00cb0ac879250bb" providerId="LiveId" clId="{2BC2ABDE-24A8-4D4A-9566-BF8353CFDEDB}" dt="2024-11-24T09:11:25.115" v="57" actId="1076"/>
          <ac:picMkLst>
            <pc:docMk/>
            <pc:sldMk cId="1091940671" sldId="268"/>
            <ac:picMk id="10" creationId="{29534E51-C635-E43C-DBD9-9FC6D014567F}"/>
          </ac:picMkLst>
        </pc:picChg>
        <pc:cxnChg chg="add mod">
          <ac:chgData name="Cindy Tang" userId="c00cb0ac879250bb" providerId="LiveId" clId="{2BC2ABDE-24A8-4D4A-9566-BF8353CFDEDB}" dt="2024-11-24T09:48:29.625" v="744" actId="14100"/>
          <ac:cxnSpMkLst>
            <pc:docMk/>
            <pc:sldMk cId="1091940671" sldId="268"/>
            <ac:cxnSpMk id="13" creationId="{B77EE1DA-12AE-A5C4-1FA1-48C3DAB4A20B}"/>
          </ac:cxnSpMkLst>
        </pc:cxnChg>
        <pc:cxnChg chg="mod">
          <ac:chgData name="Cindy Tang" userId="c00cb0ac879250bb" providerId="LiveId" clId="{2BC2ABDE-24A8-4D4A-9566-BF8353CFDEDB}" dt="2024-11-24T09:48:53.488" v="748" actId="14100"/>
          <ac:cxnSpMkLst>
            <pc:docMk/>
            <pc:sldMk cId="1091940671" sldId="268"/>
            <ac:cxnSpMk id="14" creationId="{B304F93C-9CE0-A3F4-F670-92ED48FF850C}"/>
          </ac:cxnSpMkLst>
        </pc:cxnChg>
        <pc:cxnChg chg="add mod">
          <ac:chgData name="Cindy Tang" userId="c00cb0ac879250bb" providerId="LiveId" clId="{2BC2ABDE-24A8-4D4A-9566-BF8353CFDEDB}" dt="2024-11-24T09:48:37.812" v="746" actId="14100"/>
          <ac:cxnSpMkLst>
            <pc:docMk/>
            <pc:sldMk cId="1091940671" sldId="268"/>
            <ac:cxnSpMk id="17" creationId="{B261B894-549F-2CC3-A0C5-730B0F0FD519}"/>
          </ac:cxnSpMkLst>
        </pc:cxnChg>
      </pc:sldChg>
      <pc:sldChg chg="addSp delSp modSp mod">
        <pc:chgData name="Cindy Tang" userId="c00cb0ac879250bb" providerId="LiveId" clId="{2BC2ABDE-24A8-4D4A-9566-BF8353CFDEDB}" dt="2024-11-24T13:26:34.059" v="772"/>
        <pc:sldMkLst>
          <pc:docMk/>
          <pc:sldMk cId="2993867819" sldId="269"/>
        </pc:sldMkLst>
        <pc:spChg chg="mod">
          <ac:chgData name="Cindy Tang" userId="c00cb0ac879250bb" providerId="LiveId" clId="{2BC2ABDE-24A8-4D4A-9566-BF8353CFDEDB}" dt="2024-11-24T08:51:33.850" v="39" actId="1076"/>
          <ac:spMkLst>
            <pc:docMk/>
            <pc:sldMk cId="2993867819" sldId="269"/>
            <ac:spMk id="8" creationId="{9F70EEB8-DB39-0033-DDEA-40748244BA79}"/>
          </ac:spMkLst>
        </pc:spChg>
        <pc:spChg chg="add mod">
          <ac:chgData name="Cindy Tang" userId="c00cb0ac879250bb" providerId="LiveId" clId="{2BC2ABDE-24A8-4D4A-9566-BF8353CFDEDB}" dt="2024-11-24T08:38:33.352" v="0"/>
          <ac:spMkLst>
            <pc:docMk/>
            <pc:sldMk cId="2993867819" sldId="269"/>
            <ac:spMk id="9" creationId="{75AD7065-2A7D-5E9C-5806-651C9290EFD4}"/>
          </ac:spMkLst>
        </pc:spChg>
        <pc:spChg chg="add mod">
          <ac:chgData name="Cindy Tang" userId="c00cb0ac879250bb" providerId="LiveId" clId="{2BC2ABDE-24A8-4D4A-9566-BF8353CFDEDB}" dt="2024-11-24T13:26:04.323" v="771"/>
          <ac:spMkLst>
            <pc:docMk/>
            <pc:sldMk cId="2993867819" sldId="269"/>
            <ac:spMk id="13" creationId="{27A095B3-B575-9FEC-725D-86A41235A17D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2993867819" sldId="269"/>
            <ac:spMk id="13" creationId="{4B91D1BF-AEA6-20B4-C396-F7D6D16DA2C7}"/>
          </ac:spMkLst>
        </pc:spChg>
        <pc:spChg chg="add mod">
          <ac:chgData name="Cindy Tang" userId="c00cb0ac879250bb" providerId="LiveId" clId="{2BC2ABDE-24A8-4D4A-9566-BF8353CFDEDB}" dt="2024-11-24T13:26:34.059" v="772"/>
          <ac:spMkLst>
            <pc:docMk/>
            <pc:sldMk cId="2993867819" sldId="269"/>
            <ac:spMk id="15" creationId="{41A7DED1-E961-948C-3DB7-3A2458DD220B}"/>
          </ac:spMkLst>
        </pc:spChg>
        <pc:spChg chg="mod">
          <ac:chgData name="Cindy Tang" userId="c00cb0ac879250bb" providerId="LiveId" clId="{2BC2ABDE-24A8-4D4A-9566-BF8353CFDEDB}" dt="2024-11-24T08:51:33.850" v="39" actId="1076"/>
          <ac:spMkLst>
            <pc:docMk/>
            <pc:sldMk cId="2993867819" sldId="269"/>
            <ac:spMk id="19" creationId="{C780CD40-ADD3-0F5D-9FD1-982E5126C887}"/>
          </ac:spMkLst>
        </pc:spChg>
        <pc:spChg chg="mod">
          <ac:chgData name="Cindy Tang" userId="c00cb0ac879250bb" providerId="LiveId" clId="{2BC2ABDE-24A8-4D4A-9566-BF8353CFDEDB}" dt="2024-11-24T08:51:33.850" v="39" actId="1076"/>
          <ac:spMkLst>
            <pc:docMk/>
            <pc:sldMk cId="2993867819" sldId="269"/>
            <ac:spMk id="20" creationId="{7FFE0286-605E-3A1E-4AC9-EEAC8591A02B}"/>
          </ac:spMkLst>
        </pc:spChg>
        <pc:spChg chg="mod">
          <ac:chgData name="Cindy Tang" userId="c00cb0ac879250bb" providerId="LiveId" clId="{2BC2ABDE-24A8-4D4A-9566-BF8353CFDEDB}" dt="2024-11-24T08:51:33.850" v="39" actId="1076"/>
          <ac:spMkLst>
            <pc:docMk/>
            <pc:sldMk cId="2993867819" sldId="269"/>
            <ac:spMk id="21" creationId="{27A9BFAA-391F-6EB4-945C-61ED5159F0D2}"/>
          </ac:spMkLst>
        </pc:sp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3" creationId="{3F971DAF-500A-BF65-7476-764EEC90229C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4" creationId="{9AACF2A9-75C8-C136-4550-1F907EA30008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5" creationId="{395AB2ED-1940-C59C-47EB-9C7902B828B6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6" creationId="{2C43802F-B72A-53C5-1375-404F6571DFF4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7" creationId="{CC95234F-171E-C3CA-713F-EEF0FEAD03FD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0" creationId="{3056CC72-0B32-022E-7EB4-807949F85479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1" creationId="{AC4233CC-0F95-F895-4B79-049E798DB8CB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2" creationId="{2188B200-F8E7-3669-C697-8DBE3ABC0D73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4" creationId="{DC64AD4B-8CBF-FBF0-DFDF-0F8184C7F402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6" creationId="{B96D7CB7-5C0E-FB4C-7A40-39010D0B98F2}"/>
          </ac:picMkLst>
        </pc:picChg>
        <pc:picChg chg="mod">
          <ac:chgData name="Cindy Tang" userId="c00cb0ac879250bb" providerId="LiveId" clId="{2BC2ABDE-24A8-4D4A-9566-BF8353CFDEDB}" dt="2024-11-24T08:51:33.850" v="39" actId="1076"/>
          <ac:picMkLst>
            <pc:docMk/>
            <pc:sldMk cId="2993867819" sldId="269"/>
            <ac:picMk id="18" creationId="{F99C8904-6FB7-63AB-CD0B-3F04D44E3C61}"/>
          </ac:picMkLst>
        </pc:picChg>
      </pc:sldChg>
      <pc:sldChg chg="addSp delSp modSp mod">
        <pc:chgData name="Cindy Tang" userId="c00cb0ac879250bb" providerId="LiveId" clId="{2BC2ABDE-24A8-4D4A-9566-BF8353CFDEDB}" dt="2024-11-24T14:06:47.653" v="801"/>
        <pc:sldMkLst>
          <pc:docMk/>
          <pc:sldMk cId="2895150463" sldId="270"/>
        </pc:sldMkLst>
        <pc:spChg chg="add mod">
          <ac:chgData name="Cindy Tang" userId="c00cb0ac879250bb" providerId="LiveId" clId="{2BC2ABDE-24A8-4D4A-9566-BF8353CFDEDB}" dt="2024-11-24T08:38:33.352" v="0"/>
          <ac:spMkLst>
            <pc:docMk/>
            <pc:sldMk cId="2895150463" sldId="270"/>
            <ac:spMk id="3" creationId="{592DB8E9-6CAA-CA09-CD7F-BF4EBE1F15A9}"/>
          </ac:spMkLst>
        </pc:spChg>
        <pc:spChg chg="add mod">
          <ac:chgData name="Cindy Tang" userId="c00cb0ac879250bb" providerId="LiveId" clId="{2BC2ABDE-24A8-4D4A-9566-BF8353CFDEDB}" dt="2024-11-24T13:26:04.323" v="771"/>
          <ac:spMkLst>
            <pc:docMk/>
            <pc:sldMk cId="2895150463" sldId="270"/>
            <ac:spMk id="5" creationId="{E62F4391-FA6D-EF42-505F-DA13CAD325AD}"/>
          </ac:spMkLst>
        </pc:spChg>
        <pc:spChg chg="add del mod">
          <ac:chgData name="Cindy Tang" userId="c00cb0ac879250bb" providerId="LiveId" clId="{2BC2ABDE-24A8-4D4A-9566-BF8353CFDEDB}" dt="2024-11-24T08:48:44.657" v="28"/>
          <ac:spMkLst>
            <pc:docMk/>
            <pc:sldMk cId="2895150463" sldId="270"/>
            <ac:spMk id="5" creationId="{F0910310-3DB7-B356-67C6-86ABB1202A63}"/>
          </ac:spMkLst>
        </pc:spChg>
        <pc:spChg chg="add mod">
          <ac:chgData name="Cindy Tang" userId="c00cb0ac879250bb" providerId="LiveId" clId="{2BC2ABDE-24A8-4D4A-9566-BF8353CFDEDB}" dt="2024-11-24T13:26:34.059" v="772"/>
          <ac:spMkLst>
            <pc:docMk/>
            <pc:sldMk cId="2895150463" sldId="270"/>
            <ac:spMk id="7" creationId="{9C7C630C-AD38-1E0A-04BA-9AFF793715ED}"/>
          </ac:spMkLst>
        </pc:spChg>
        <pc:spChg chg="mod">
          <ac:chgData name="Cindy Tang" userId="c00cb0ac879250bb" providerId="LiveId" clId="{2BC2ABDE-24A8-4D4A-9566-BF8353CFDEDB}" dt="2024-11-24T09:08:39.925" v="43" actId="1036"/>
          <ac:spMkLst>
            <pc:docMk/>
            <pc:sldMk cId="2895150463" sldId="270"/>
            <ac:spMk id="11" creationId="{A313686F-ADDF-9983-41D2-71A6BEBFDF3D}"/>
          </ac:spMkLst>
        </pc:spChg>
        <pc:spChg chg="mod">
          <ac:chgData name="Cindy Tang" userId="c00cb0ac879250bb" providerId="LiveId" clId="{2BC2ABDE-24A8-4D4A-9566-BF8353CFDEDB}" dt="2024-11-24T09:08:39.925" v="43" actId="1036"/>
          <ac:spMkLst>
            <pc:docMk/>
            <pc:sldMk cId="2895150463" sldId="270"/>
            <ac:spMk id="17" creationId="{BD36E4C4-9D7D-5DA1-B983-45308897AC0A}"/>
          </ac:spMkLst>
        </pc:spChg>
        <pc:spChg chg="mod">
          <ac:chgData name="Cindy Tang" userId="c00cb0ac879250bb" providerId="LiveId" clId="{2BC2ABDE-24A8-4D4A-9566-BF8353CFDEDB}" dt="2024-11-24T14:06:47.653" v="801"/>
          <ac:spMkLst>
            <pc:docMk/>
            <pc:sldMk cId="2895150463" sldId="270"/>
            <ac:spMk id="18" creationId="{F88DA286-6CBE-95B3-7AB0-5B0B9574C833}"/>
          </ac:spMkLst>
        </pc:spChg>
        <pc:picChg chg="mod">
          <ac:chgData name="Cindy Tang" userId="c00cb0ac879250bb" providerId="LiveId" clId="{2BC2ABDE-24A8-4D4A-9566-BF8353CFDEDB}" dt="2024-11-24T09:09:02.763" v="45" actId="1076"/>
          <ac:picMkLst>
            <pc:docMk/>
            <pc:sldMk cId="2895150463" sldId="270"/>
            <ac:picMk id="4" creationId="{279C0133-1B14-4D4C-D05C-D3807B963FB4}"/>
          </ac:picMkLst>
        </pc:picChg>
        <pc:picChg chg="mod">
          <ac:chgData name="Cindy Tang" userId="c00cb0ac879250bb" providerId="LiveId" clId="{2BC2ABDE-24A8-4D4A-9566-BF8353CFDEDB}" dt="2024-11-24T09:09:02.763" v="45" actId="1076"/>
          <ac:picMkLst>
            <pc:docMk/>
            <pc:sldMk cId="2895150463" sldId="270"/>
            <ac:picMk id="6" creationId="{4456AF6D-6273-BFA8-6365-F31C459D8320}"/>
          </ac:picMkLst>
        </pc:picChg>
        <pc:picChg chg="mod">
          <ac:chgData name="Cindy Tang" userId="c00cb0ac879250bb" providerId="LiveId" clId="{2BC2ABDE-24A8-4D4A-9566-BF8353CFDEDB}" dt="2024-11-24T09:08:39.925" v="43" actId="1036"/>
          <ac:picMkLst>
            <pc:docMk/>
            <pc:sldMk cId="2895150463" sldId="270"/>
            <ac:picMk id="8" creationId="{355DF3E8-7DFC-B0E0-2406-E8A4068DFDFA}"/>
          </ac:picMkLst>
        </pc:picChg>
        <pc:picChg chg="mod">
          <ac:chgData name="Cindy Tang" userId="c00cb0ac879250bb" providerId="LiveId" clId="{2BC2ABDE-24A8-4D4A-9566-BF8353CFDEDB}" dt="2024-11-24T09:08:22.548" v="40" actId="1076"/>
          <ac:picMkLst>
            <pc:docMk/>
            <pc:sldMk cId="2895150463" sldId="270"/>
            <ac:picMk id="9" creationId="{65DA9BA8-A9B0-FB19-5CB4-99FA82CC7BBA}"/>
          </ac:picMkLst>
        </pc:picChg>
        <pc:picChg chg="mod">
          <ac:chgData name="Cindy Tang" userId="c00cb0ac879250bb" providerId="LiveId" clId="{2BC2ABDE-24A8-4D4A-9566-BF8353CFDEDB}" dt="2024-11-24T09:08:39.925" v="43" actId="1036"/>
          <ac:picMkLst>
            <pc:docMk/>
            <pc:sldMk cId="2895150463" sldId="270"/>
            <ac:picMk id="10" creationId="{603730A7-BD05-7B2A-0900-0104DEE5BBE0}"/>
          </ac:picMkLst>
        </pc:picChg>
        <pc:picChg chg="mod">
          <ac:chgData name="Cindy Tang" userId="c00cb0ac879250bb" providerId="LiveId" clId="{2BC2ABDE-24A8-4D4A-9566-BF8353CFDEDB}" dt="2024-11-24T09:09:02.763" v="45" actId="1076"/>
          <ac:picMkLst>
            <pc:docMk/>
            <pc:sldMk cId="2895150463" sldId="270"/>
            <ac:picMk id="12" creationId="{83045332-741B-F092-DAB0-3F14CB646723}"/>
          </ac:picMkLst>
        </pc:picChg>
      </pc:sldChg>
      <pc:sldMasterChg chg="modSldLayout">
        <pc:chgData name="Cindy Tang" userId="c00cb0ac879250bb" providerId="LiveId" clId="{2BC2ABDE-24A8-4D4A-9566-BF8353CFDEDB}" dt="2024-11-24T13:31:22.747" v="779" actId="255"/>
        <pc:sldMasterMkLst>
          <pc:docMk/>
          <pc:sldMasterMk cId="213840807" sldId="2147483648"/>
        </pc:sldMasterMkLst>
        <pc:sldLayoutChg chg="addSp delSp modSp mod">
          <pc:chgData name="Cindy Tang" userId="c00cb0ac879250bb" providerId="LiveId" clId="{2BC2ABDE-24A8-4D4A-9566-BF8353CFDEDB}" dt="2024-11-24T13:31:22.747" v="779" actId="255"/>
          <pc:sldLayoutMkLst>
            <pc:docMk/>
            <pc:sldMasterMk cId="213840807" sldId="2147483648"/>
            <pc:sldLayoutMk cId="3401994303" sldId="2147483654"/>
          </pc:sldLayoutMkLst>
          <pc:spChg chg="mod">
            <ac:chgData name="Cindy Tang" userId="c00cb0ac879250bb" providerId="LiveId" clId="{2BC2ABDE-24A8-4D4A-9566-BF8353CFDEDB}" dt="2024-11-24T08:49:44.444" v="34" actId="1076"/>
            <ac:spMkLst>
              <pc:docMk/>
              <pc:sldMasterMk cId="213840807" sldId="2147483648"/>
              <pc:sldLayoutMk cId="3401994303" sldId="2147483654"/>
              <ac:spMk id="2" creationId="{0314CB95-E461-52E7-42E3-B0AB220851C7}"/>
            </ac:spMkLst>
          </pc:spChg>
          <pc:spChg chg="mod">
            <ac:chgData name="Cindy Tang" userId="c00cb0ac879250bb" providerId="LiveId" clId="{2BC2ABDE-24A8-4D4A-9566-BF8353CFDEDB}" dt="2024-11-24T13:31:22.747" v="779" actId="255"/>
            <ac:spMkLst>
              <pc:docMk/>
              <pc:sldMasterMk cId="213840807" sldId="2147483648"/>
              <pc:sldLayoutMk cId="3401994303" sldId="2147483654"/>
              <ac:spMk id="3" creationId="{4A784138-9F24-EBAE-DEBD-D2B186262409}"/>
            </ac:spMkLst>
          </pc:spChg>
          <pc:spChg chg="mod">
            <ac:chgData name="Cindy Tang" userId="c00cb0ac879250bb" providerId="LiveId" clId="{2BC2ABDE-24A8-4D4A-9566-BF8353CFDEDB}" dt="2024-11-24T13:31:22.747" v="779" actId="255"/>
            <ac:spMkLst>
              <pc:docMk/>
              <pc:sldMasterMk cId="213840807" sldId="2147483648"/>
              <pc:sldLayoutMk cId="3401994303" sldId="2147483654"/>
              <ac:spMk id="4" creationId="{912A3297-D38B-D642-B217-6414C238D287}"/>
            </ac:spMkLst>
          </pc:spChg>
          <pc:spChg chg="mod">
            <ac:chgData name="Cindy Tang" userId="c00cb0ac879250bb" providerId="LiveId" clId="{2BC2ABDE-24A8-4D4A-9566-BF8353CFDEDB}" dt="2024-11-24T13:31:22.747" v="779" actId="255"/>
            <ac:spMkLst>
              <pc:docMk/>
              <pc:sldMasterMk cId="213840807" sldId="2147483648"/>
              <pc:sldLayoutMk cId="3401994303" sldId="2147483654"/>
              <ac:spMk id="5" creationId="{C4E0D113-D350-F6B6-1512-353A80C572C2}"/>
            </ac:spMkLst>
          </pc:spChg>
          <pc:spChg chg="add del mod">
            <ac:chgData name="Cindy Tang" userId="c00cb0ac879250bb" providerId="LiveId" clId="{2BC2ABDE-24A8-4D4A-9566-BF8353CFDEDB}" dt="2024-11-24T13:21:36.219" v="765" actId="478"/>
            <ac:spMkLst>
              <pc:docMk/>
              <pc:sldMasterMk cId="213840807" sldId="2147483648"/>
              <pc:sldLayoutMk cId="3401994303" sldId="2147483654"/>
              <ac:spMk id="6" creationId="{17B0A619-8C62-A7AE-4EFF-25017F1BB9A2}"/>
            </ac:spMkLst>
          </pc:spChg>
        </pc:sldLayoutChg>
      </pc:sldMasterChg>
    </pc:docChg>
  </pc:docChgLst>
  <pc:docChgLst>
    <pc:chgData name="Cindy Tang" userId="c00cb0ac879250bb" providerId="LiveId" clId="{7799C314-EF5A-6942-B176-826C84709166}"/>
    <pc:docChg chg="undo custSel modSld">
      <pc:chgData name="Cindy Tang" userId="c00cb0ac879250bb" providerId="LiveId" clId="{7799C314-EF5A-6942-B176-826C84709166}" dt="2024-08-23T18:58:14.655" v="42" actId="20577"/>
      <pc:docMkLst>
        <pc:docMk/>
      </pc:docMkLst>
      <pc:sldChg chg="modSp">
        <pc:chgData name="Cindy Tang" userId="c00cb0ac879250bb" providerId="LiveId" clId="{7799C314-EF5A-6942-B176-826C84709166}" dt="2024-08-18T11:58:57.269" v="37" actId="14826"/>
        <pc:sldMkLst>
          <pc:docMk/>
          <pc:sldMk cId="3493789037" sldId="259"/>
        </pc:sldMkLst>
      </pc:sldChg>
      <pc:sldChg chg="modSp">
        <pc:chgData name="Cindy Tang" userId="c00cb0ac879250bb" providerId="LiveId" clId="{7799C314-EF5A-6942-B176-826C84709166}" dt="2024-08-18T11:55:13.614" v="21" actId="14826"/>
        <pc:sldMkLst>
          <pc:docMk/>
          <pc:sldMk cId="1804387362" sldId="261"/>
        </pc:sldMkLst>
      </pc:sldChg>
      <pc:sldChg chg="modSp">
        <pc:chgData name="Cindy Tang" userId="c00cb0ac879250bb" providerId="LiveId" clId="{7799C314-EF5A-6942-B176-826C84709166}" dt="2024-08-18T11:57:59.391" v="30" actId="14826"/>
        <pc:sldMkLst>
          <pc:docMk/>
          <pc:sldMk cId="635897346" sldId="262"/>
        </pc:sldMkLst>
      </pc:sldChg>
      <pc:sldChg chg="modSp mod">
        <pc:chgData name="Cindy Tang" userId="c00cb0ac879250bb" providerId="LiveId" clId="{7799C314-EF5A-6942-B176-826C84709166}" dt="2024-08-18T11:54:34.961" v="17" actId="14826"/>
        <pc:sldMkLst>
          <pc:docMk/>
          <pc:sldMk cId="1333156107" sldId="263"/>
        </pc:sldMkLst>
      </pc:sldChg>
      <pc:sldChg chg="modNotesTx">
        <pc:chgData name="Cindy Tang" userId="c00cb0ac879250bb" providerId="LiveId" clId="{7799C314-EF5A-6942-B176-826C84709166}" dt="2024-08-18T12:04:17.452" v="39" actId="20577"/>
        <pc:sldMkLst>
          <pc:docMk/>
          <pc:sldMk cId="1141915327" sldId="267"/>
        </pc:sldMkLst>
      </pc:sldChg>
      <pc:sldChg chg="modSp">
        <pc:chgData name="Cindy Tang" userId="c00cb0ac879250bb" providerId="LiveId" clId="{7799C314-EF5A-6942-B176-826C84709166}" dt="2024-08-18T11:59:10.663" v="38" actId="14826"/>
        <pc:sldMkLst>
          <pc:docMk/>
          <pc:sldMk cId="1091940671" sldId="268"/>
        </pc:sldMkLst>
      </pc:sldChg>
      <pc:sldChg chg="modSp mod">
        <pc:chgData name="Cindy Tang" userId="c00cb0ac879250bb" providerId="LiveId" clId="{7799C314-EF5A-6942-B176-826C84709166}" dt="2024-08-23T18:58:14.655" v="42" actId="20577"/>
        <pc:sldMkLst>
          <pc:docMk/>
          <pc:sldMk cId="2993867819" sldId="269"/>
        </pc:sldMkLst>
      </pc:sldChg>
      <pc:sldChg chg="modSp">
        <pc:chgData name="Cindy Tang" userId="c00cb0ac879250bb" providerId="LiveId" clId="{7799C314-EF5A-6942-B176-826C84709166}" dt="2024-08-18T11:57:34.370" v="27" actId="14826"/>
        <pc:sldMkLst>
          <pc:docMk/>
          <pc:sldMk cId="2895150463" sldId="270"/>
        </pc:sldMkLst>
      </pc:sldChg>
    </pc:docChg>
  </pc:docChgLst>
  <pc:docChgLst>
    <pc:chgData name="Cindy Tang" userId="c00cb0ac879250bb" providerId="LiveId" clId="{2249935E-8D8E-4F0D-ACD7-051340959D12}"/>
    <pc:docChg chg="undo custSel addSld delSld modSld sldOrd modMainMaster">
      <pc:chgData name="Cindy Tang" userId="c00cb0ac879250bb" providerId="LiveId" clId="{2249935E-8D8E-4F0D-ACD7-051340959D12}" dt="2024-05-28T19:17:24.173" v="1850" actId="20577"/>
      <pc:docMkLst>
        <pc:docMk/>
      </pc:docMkLst>
      <pc:sldChg chg="del">
        <pc:chgData name="Cindy Tang" userId="c00cb0ac879250bb" providerId="LiveId" clId="{2249935E-8D8E-4F0D-ACD7-051340959D12}" dt="2024-05-28T14:47:04.301" v="1" actId="47"/>
        <pc:sldMkLst>
          <pc:docMk/>
          <pc:sldMk cId="1353932329" sldId="256"/>
        </pc:sldMkLst>
      </pc:sldChg>
      <pc:sldChg chg="addSp delSp modSp del mod modClrScheme chgLayout">
        <pc:chgData name="Cindy Tang" userId="c00cb0ac879250bb" providerId="LiveId" clId="{2249935E-8D8E-4F0D-ACD7-051340959D12}" dt="2024-05-28T15:26:14.529" v="104" actId="47"/>
        <pc:sldMkLst>
          <pc:docMk/>
          <pc:sldMk cId="2315886734" sldId="257"/>
        </pc:sldMkLst>
      </pc:sldChg>
      <pc:sldChg chg="addSp modSp new del">
        <pc:chgData name="Cindy Tang" userId="c00cb0ac879250bb" providerId="LiveId" clId="{2249935E-8D8E-4F0D-ACD7-051340959D12}" dt="2024-05-28T15:34:38.703" v="239" actId="47"/>
        <pc:sldMkLst>
          <pc:docMk/>
          <pc:sldMk cId="3776393461" sldId="258"/>
        </pc:sldMkLst>
      </pc:sldChg>
      <pc:sldChg chg="addSp delSp modSp new mod ord modClrScheme chgLayout">
        <pc:chgData name="Cindy Tang" userId="c00cb0ac879250bb" providerId="LiveId" clId="{2249935E-8D8E-4F0D-ACD7-051340959D12}" dt="2024-05-28T19:15:37.576" v="1849" actId="1076"/>
        <pc:sldMkLst>
          <pc:docMk/>
          <pc:sldMk cId="3493789037" sldId="259"/>
        </pc:sldMkLst>
      </pc:sldChg>
      <pc:sldChg chg="modSp new del mod">
        <pc:chgData name="Cindy Tang" userId="c00cb0ac879250bb" providerId="LiveId" clId="{2249935E-8D8E-4F0D-ACD7-051340959D12}" dt="2024-05-28T15:25:38.650" v="82" actId="47"/>
        <pc:sldMkLst>
          <pc:docMk/>
          <pc:sldMk cId="2601919891" sldId="260"/>
        </pc:sldMkLst>
      </pc:sldChg>
      <pc:sldChg chg="addSp modSp new del mod ord">
        <pc:chgData name="Cindy Tang" userId="c00cb0ac879250bb" providerId="LiveId" clId="{2249935E-8D8E-4F0D-ACD7-051340959D12}" dt="2024-05-28T14:52:19.154" v="28" actId="47"/>
        <pc:sldMkLst>
          <pc:docMk/>
          <pc:sldMk cId="4028518621" sldId="260"/>
        </pc:sldMkLst>
      </pc:sldChg>
      <pc:sldChg chg="addSp delSp modSp new mod ord">
        <pc:chgData name="Cindy Tang" userId="c00cb0ac879250bb" providerId="LiveId" clId="{2249935E-8D8E-4F0D-ACD7-051340959D12}" dt="2024-05-28T18:29:01.618" v="1451"/>
        <pc:sldMkLst>
          <pc:docMk/>
          <pc:sldMk cId="1804387362" sldId="261"/>
        </pc:sldMkLst>
      </pc:sldChg>
      <pc:sldChg chg="addSp delSp modSp new mod ord">
        <pc:chgData name="Cindy Tang" userId="c00cb0ac879250bb" providerId="LiveId" clId="{2249935E-8D8E-4F0D-ACD7-051340959D12}" dt="2024-05-28T19:17:24.173" v="1850" actId="20577"/>
        <pc:sldMkLst>
          <pc:docMk/>
          <pc:sldMk cId="635897346" sldId="262"/>
        </pc:sldMkLst>
      </pc:sldChg>
      <pc:sldChg chg="addSp delSp modSp new mod ord modNotesTx">
        <pc:chgData name="Cindy Tang" userId="c00cb0ac879250bb" providerId="LiveId" clId="{2249935E-8D8E-4F0D-ACD7-051340959D12}" dt="2024-05-28T18:15:25.262" v="1350" actId="14826"/>
        <pc:sldMkLst>
          <pc:docMk/>
          <pc:sldMk cId="1333156107" sldId="263"/>
        </pc:sldMkLst>
      </pc:sldChg>
      <pc:sldChg chg="addSp delSp modSp new mod modNotesTx">
        <pc:chgData name="Cindy Tang" userId="c00cb0ac879250bb" providerId="LiveId" clId="{2249935E-8D8E-4F0D-ACD7-051340959D12}" dt="2024-05-28T18:45:00.397" v="1668" actId="1076"/>
        <pc:sldMkLst>
          <pc:docMk/>
          <pc:sldMk cId="382515215" sldId="264"/>
        </pc:sldMkLst>
      </pc:sldChg>
      <pc:sldChg chg="new del">
        <pc:chgData name="Cindy Tang" userId="c00cb0ac879250bb" providerId="LiveId" clId="{2249935E-8D8E-4F0D-ACD7-051340959D12}" dt="2024-05-28T16:03:47.119" v="590" actId="47"/>
        <pc:sldMkLst>
          <pc:docMk/>
          <pc:sldMk cId="468603608" sldId="264"/>
        </pc:sldMkLst>
      </pc:sldChg>
      <pc:sldChg chg="modSp new del mod">
        <pc:chgData name="Cindy Tang" userId="c00cb0ac879250bb" providerId="LiveId" clId="{2249935E-8D8E-4F0D-ACD7-051340959D12}" dt="2024-05-28T15:56:09.360" v="529" actId="47"/>
        <pc:sldMkLst>
          <pc:docMk/>
          <pc:sldMk cId="2801524253" sldId="264"/>
        </pc:sldMkLst>
      </pc:sldChg>
      <pc:sldChg chg="addSp delSp modSp new mod">
        <pc:chgData name="Cindy Tang" userId="c00cb0ac879250bb" providerId="LiveId" clId="{2249935E-8D8E-4F0D-ACD7-051340959D12}" dt="2024-05-28T18:39:29.712" v="1623" actId="1076"/>
        <pc:sldMkLst>
          <pc:docMk/>
          <pc:sldMk cId="1247483355" sldId="265"/>
        </pc:sldMkLst>
      </pc:sldChg>
      <pc:sldChg chg="addSp modSp new mod">
        <pc:chgData name="Cindy Tang" userId="c00cb0ac879250bb" providerId="LiveId" clId="{2249935E-8D8E-4F0D-ACD7-051340959D12}" dt="2024-05-28T19:04:12.099" v="1719" actId="1076"/>
        <pc:sldMkLst>
          <pc:docMk/>
          <pc:sldMk cId="581715280" sldId="266"/>
        </pc:sldMkLst>
      </pc:sldChg>
      <pc:sldMasterChg chg="modSldLayout">
        <pc:chgData name="Cindy Tang" userId="c00cb0ac879250bb" providerId="LiveId" clId="{2249935E-8D8E-4F0D-ACD7-051340959D12}" dt="2024-05-28T15:26:50.923" v="106" actId="122"/>
        <pc:sldMasterMkLst>
          <pc:docMk/>
          <pc:sldMasterMk cId="213840807" sldId="2147483648"/>
        </pc:sldMasterMkLst>
        <pc:sldLayoutChg chg="modSp">
          <pc:chgData name="Cindy Tang" userId="c00cb0ac879250bb" providerId="LiveId" clId="{2249935E-8D8E-4F0D-ACD7-051340959D12}" dt="2024-05-28T15:26:50.923" v="106" actId="122"/>
          <pc:sldLayoutMkLst>
            <pc:docMk/>
            <pc:sldMasterMk cId="213840807" sldId="2147483648"/>
            <pc:sldLayoutMk cId="3401994303" sldId="214748365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2B82DA-AAAD-4C2E-46C8-352822FA8F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A965E-DCB0-8872-0B9E-E8502F22E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58BB5-A7B9-5F48-9C06-64222F3EB444}" type="datetimeFigureOut">
              <a:rPr lang="en-CH" smtClean="0"/>
              <a:t>24.11.2024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CBBF2-D37B-DFD4-558A-86B2898EFE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CH"/>
              <a:t>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E5687-CA56-7BC5-79EE-1CEFAD8B90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4FC44-FAAA-7A48-83C3-7043A36D32E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300293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5ABC1-D244-418B-BA34-E160FF93A057}" type="datetimeFigureOut">
              <a:rPr lang="LID4096" smtClean="0"/>
              <a:t>11/24/24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CH"/>
              <a:t>2024</a:t>
            </a:r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ECA30-772F-42FC-9B8F-70E90EBBBAE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68144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7710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9825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4186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4635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5609-89C1-5F72-C26F-AA4E185E2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114CF-DE71-AC48-DC92-5C883A919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06B61-A102-B610-6783-45C7BD91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598F-FEA9-EBFD-34AC-40097E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4B3B-75A6-F2BD-A584-11E91A43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70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3AE3-248D-B07E-B468-366953ED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E82A2-24E0-04AB-20D2-66D79E400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D8217-961E-4846-7CED-2F6005BC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87215-7291-0F38-B607-CC7F90C6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04909-6DDF-EAEC-E9C9-75A9158E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432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4F883-C6FF-237D-B388-A630FB82A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A943-8E98-70D2-1122-AB4F392C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5347D-0264-121D-3E14-BB0DA1CB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2AEF9-1F7B-1B5E-C087-BEF81608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E9163-8905-BAA2-CF06-948CF793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743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5E57-75F2-6B3C-19AF-43EE321D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1537-1AB7-01A1-DED4-C42927D19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4A38-C068-DE0F-8C8C-EC863ADD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8F6A-A2F2-C467-8F80-404936E8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EDFCC-87C5-D913-2E75-B2BDAB83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277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736C-5D46-7206-9425-08A78AD8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2EDCE-7C2E-9217-2716-13FD253DE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AED4-F1D8-EE2C-B029-43832C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5CF9-E984-5F1F-D193-CD0D700F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3AAC5-CF49-D9A2-ACE2-FD1B42A4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811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8EC4-1934-E817-441B-D2235AC9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93DB-29A0-846D-7EF6-1E80482CE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7D756-CE59-2767-3561-896BAD90A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F4D69-57B4-CFBA-27BD-F958DFE0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D9953-3AEE-6175-DB98-9C660011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E0451-5516-F78F-6001-94A6D9C2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006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99D0-4F48-AC95-74D0-BC3ACA23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FEAD5-0BAF-5C89-68A7-C70016DCD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91A78-BE94-7A7E-1AE1-EF29361E0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8F25B-EE32-30B2-23E6-96C1115D9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B49F3-1AA6-F18D-63F6-635A2F2B1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041C7-6CBE-8B9F-A7EF-840FA33F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E953E3-F527-1029-9047-372B2E6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1B3A7-0BB6-D156-CA5C-243C4FCE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058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CB95-E461-52E7-42E3-B0AB22085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latin typeface="Playpen Sans" pitchFamily="50" charset="0"/>
                <a:ea typeface="Playpen Sans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84138-9F24-EBAE-DEBD-D2B18626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/>
          <a:lstStyle>
            <a:lvl1pPr>
              <a:defRPr sz="600" b="0" i="0">
                <a:latin typeface="Playpen Sans Light" pitchFamily="2" charset="77"/>
                <a:ea typeface="Playpen Sans Light" pitchFamily="2" charset="77"/>
              </a:defRPr>
            </a:lvl1pPr>
          </a:lstStyle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A3297-D38B-D642-B217-6414C238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>
            <a:lvl1pPr>
              <a:defRPr sz="600" b="0" i="0">
                <a:latin typeface="Playpen Sans" pitchFamily="2" charset="77"/>
                <a:ea typeface="Playpen Sans" pitchFamily="2" charset="77"/>
              </a:defRPr>
            </a:lvl1pPr>
          </a:lstStyle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0D113-D350-F6B6-1512-353A80C5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/>
          <a:lstStyle>
            <a:lvl1pPr>
              <a:defRPr sz="600" b="0" i="0">
                <a:latin typeface="Playpen Sans Light" pitchFamily="2" charset="77"/>
                <a:ea typeface="Playpen Sans Light" pitchFamily="2" charset="77"/>
              </a:defRPr>
            </a:lvl1pPr>
          </a:lstStyle>
          <a:p>
            <a:fld id="{8FD6BD3D-E34C-49F4-85B0-26E965AC3E14}" type="slidenum">
              <a:rPr lang="LID4096" smtClean="0"/>
              <a:pPr/>
              <a:t>‹#›</a:t>
            </a:fld>
            <a:r>
              <a:rPr lang="fr-CH" dirty="0"/>
              <a:t> / 10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199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61223-D1C2-F2A2-3BD8-A033D91E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99D7-740B-B4A7-4D94-4590A1ED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9612-E656-CBEE-E0FD-087DB6F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531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4937-439C-BACE-FFF4-00F64DE6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F5C9-B2C6-83EB-5FA1-45F7E48FE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358D0-C919-8BCC-6D17-2343F0892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3B730-CB56-A479-2DA2-DD9F88D8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19920-B186-FCC7-2F50-7289246D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ADB2A-2DDD-CEDC-A05F-1DCB547D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407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C808-F6E2-9005-0292-EF07882B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76642-168C-5082-156B-AC2D01B5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20D49-4F8D-2E02-D0C7-727A8CDD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D10C1-62B8-0B78-652A-7FCF13C2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A7888-6BC2-CEB8-E918-AFBB2A92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9BAD6-D21F-9DD5-D124-E303E811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638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D0955-6837-1283-CB4D-20CA1E83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877CE-FA09-D619-ECFD-4E6C0D6C2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460C5-9833-0A12-706A-8372D81C9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C6C1A-0532-F240-7B9B-C843A2805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B3582-318B-AFE6-1D90-367EAAF87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84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.svg"/><Relationship Id="rId18" Type="http://schemas.openxmlformats.org/officeDocument/2006/relationships/image" Target="../media/image25.png"/><Relationship Id="rId3" Type="http://schemas.openxmlformats.org/officeDocument/2006/relationships/image" Target="../media/image22.svg"/><Relationship Id="rId21" Type="http://schemas.openxmlformats.org/officeDocument/2006/relationships/image" Target="../media/image18.svg"/><Relationship Id="rId7" Type="http://schemas.openxmlformats.org/officeDocument/2006/relationships/image" Target="../media/image16.svg"/><Relationship Id="rId12" Type="http://schemas.openxmlformats.org/officeDocument/2006/relationships/image" Target="../media/image23.png"/><Relationship Id="rId17" Type="http://schemas.openxmlformats.org/officeDocument/2006/relationships/image" Target="../media/image14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6.svg"/><Relationship Id="rId23" Type="http://schemas.openxmlformats.org/officeDocument/2006/relationships/image" Target="../media/image28.svg"/><Relationship Id="rId10" Type="http://schemas.openxmlformats.org/officeDocument/2006/relationships/image" Target="../media/image7.png"/><Relationship Id="rId19" Type="http://schemas.openxmlformats.org/officeDocument/2006/relationships/image" Target="../media/image26.sv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5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28.svg"/><Relationship Id="rId10" Type="http://schemas.openxmlformats.org/officeDocument/2006/relationships/image" Target="../media/image12.svg"/><Relationship Id="rId4" Type="http://schemas.openxmlformats.org/officeDocument/2006/relationships/image" Target="../media/image22.svg"/><Relationship Id="rId9" Type="http://schemas.openxmlformats.org/officeDocument/2006/relationships/image" Target="../media/image11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2.sv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3.png"/><Relationship Id="rId18" Type="http://schemas.openxmlformats.org/officeDocument/2006/relationships/image" Target="../media/image14.svg"/><Relationship Id="rId26" Type="http://schemas.openxmlformats.org/officeDocument/2006/relationships/image" Target="../media/image26.svg"/><Relationship Id="rId3" Type="http://schemas.openxmlformats.org/officeDocument/2006/relationships/image" Target="../media/image32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2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33.svg"/><Relationship Id="rId9" Type="http://schemas.openxmlformats.org/officeDocument/2006/relationships/image" Target="../media/image5.png"/><Relationship Id="rId14" Type="http://schemas.openxmlformats.org/officeDocument/2006/relationships/image" Target="../media/image24.svg"/><Relationship Id="rId22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9770-1A2A-D476-B158-3D34421F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H" dirty="0"/>
              <a:t>YSTÈME IMMUNITAIRE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FD6DB-E8D3-C3A5-61C5-4EB0025FCC38}"/>
              </a:ext>
            </a:extLst>
          </p:cNvPr>
          <p:cNvSpPr txBox="1"/>
          <p:nvPr/>
        </p:nvSpPr>
        <p:spPr>
          <a:xfrm>
            <a:off x="1532860" y="2682642"/>
            <a:ext cx="912628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RECONNAISSANCE : Distinguer le soi du non-soi.</a:t>
            </a:r>
          </a:p>
          <a:p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RÉACTION : Éliminer le corps reconnu comme non-soi (étranger).</a:t>
            </a:r>
          </a:p>
          <a:p>
            <a:endParaRPr lang="fr-CH" sz="1500" dirty="0">
              <a:latin typeface="Playpen Sans" pitchFamily="50" charset="0"/>
              <a:ea typeface="Playpen Sans" pitchFamily="50" charset="0"/>
            </a:endParaRPr>
          </a:p>
          <a:p>
            <a:pPr algn="r"/>
            <a:endParaRPr lang="en-GB" sz="1000" dirty="0">
              <a:latin typeface="Playpen Sans" pitchFamily="50" charset="0"/>
              <a:ea typeface="Playpen Sans" pitchFamily="50" charset="0"/>
            </a:endParaRPr>
          </a:p>
          <a:p>
            <a:pPr algn="r"/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1079)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DC66-C18F-A105-AEBA-223C141C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IMMUNIOS.CINDYTANG.CH - 2024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ADE24-A71F-84C6-CBF3-E0BF22C3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92427-A911-22F4-5488-2BF32FE3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pPr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191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6392-EFDA-D0A7-5174-00BA9C49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FONCTIONS DES ANTICORPS</a:t>
            </a:r>
            <a:endParaRPr lang="LID4096" dirty="0"/>
          </a:p>
        </p:txBody>
      </p:sp>
      <p:pic>
        <p:nvPicPr>
          <p:cNvPr id="3" name="Image 56">
            <a:extLst>
              <a:ext uri="{FF2B5EF4-FFF2-40B4-BE49-F238E27FC236}">
                <a16:creationId xmlns:a16="http://schemas.microsoft.com/office/drawing/2014/main" id="{13F0A05D-5562-C730-0BCB-0D7D8EA1BF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6304" r="2378" b="7533"/>
          <a:stretch/>
        </p:blipFill>
        <p:spPr bwMode="auto">
          <a:xfrm>
            <a:off x="4734560" y="1696085"/>
            <a:ext cx="6619240" cy="3465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8A95A-DC6B-3481-28CD-04EC1CA03FCE}"/>
              </a:ext>
            </a:extLst>
          </p:cNvPr>
          <p:cNvSpPr txBox="1"/>
          <p:nvPr/>
        </p:nvSpPr>
        <p:spPr>
          <a:xfrm>
            <a:off x="7708250" y="5161915"/>
            <a:ext cx="36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43.19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AC5B11-B28C-42D5-FC68-C54B785F3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7841" y="1921785"/>
            <a:ext cx="2160000" cy="30144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8F308-F8EC-F3CE-16DC-51B1CEA41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15B201-C504-CDB1-A77F-3C96522A4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9F2884-1C49-17FB-6EA4-FB756DBF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pPr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51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1DBE-37C9-1A3E-4CA5-CEFD61D9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CASCADE D’ÉVÉNEMENTS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5C8F70-18D4-D4EF-A54E-3918C1C26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92903" y="1462089"/>
            <a:ext cx="1440000" cy="20081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EAFFEE9-3D9A-18B5-0BB4-695D1584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37959" y="1462088"/>
            <a:ext cx="1440000" cy="20081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6F2C219-A9BA-18B1-D114-094A14A6F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560526" y="1869237"/>
            <a:ext cx="1440000" cy="20096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DA78EB-C53F-9F17-C873-2DD31EA0E6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783481" y="2274702"/>
            <a:ext cx="1439999" cy="20096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4EADECC-EB69-D713-8685-92C09532BB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007801" y="2682082"/>
            <a:ext cx="1439999" cy="20096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84B425-B5FC-1989-BAE4-84B7EB87E8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229254" y="3087435"/>
            <a:ext cx="1439999" cy="20096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5962B8-8F55-2778-4B4E-65FE730D19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456752" y="3490900"/>
            <a:ext cx="1439999" cy="20096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9897FD-900B-8D7C-CED9-53C2B8D5D3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677900" y="3893218"/>
            <a:ext cx="1439999" cy="20080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645EB28-1815-D84C-0CDF-D3E4CA59B9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900548" y="4294853"/>
            <a:ext cx="1439999" cy="20080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2C8B4F-121C-3E14-C1CA-875ADF57BBEA}"/>
              </a:ext>
            </a:extLst>
          </p:cNvPr>
          <p:cNvSpPr txBox="1"/>
          <p:nvPr/>
        </p:nvSpPr>
        <p:spPr>
          <a:xfrm>
            <a:off x="2989209" y="3084740"/>
            <a:ext cx="519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STIMULUS   ---&gt;   RÉACTION EN CHAÎNE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C3EE06F-0B6C-2537-6BCE-F2CBAF23A8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9958129" y="1718932"/>
            <a:ext cx="177883" cy="28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0043372-EA96-AFEC-25D2-FD08C751D8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192780" y="2149728"/>
            <a:ext cx="177883" cy="288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5D1B51F-A438-8E19-5E2A-BC2CDAF971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411134" y="2552992"/>
            <a:ext cx="177883" cy="28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FC84654-C482-B211-4EEE-5978ACC452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629488" y="2956256"/>
            <a:ext cx="177883" cy="28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C1ECA81-F478-952F-07BF-BCA264AE10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847842" y="3359520"/>
            <a:ext cx="177883" cy="28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C0B05FF-ACD8-74BE-970A-B775002D0D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066196" y="3762784"/>
            <a:ext cx="177883" cy="288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387FDF8-AF18-76AC-0F0A-7DF063EECF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284550" y="4166048"/>
            <a:ext cx="177883" cy="28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5291C-3212-4D81-CBDA-098773DC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03640-01DB-C4CC-7FB1-641CFB8FD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EF1C4A-9C61-B4AC-9510-C5AA6572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pPr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315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0676-4FB1-14E1-A3B4-122B5C55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CH" dirty="0"/>
              <a:t>YPES DE CARTES IMMUNIOS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971DAF-500A-BF65-7476-764EEC902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99916" y="3849699"/>
            <a:ext cx="1289796" cy="179863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AACF2A9-75C8-C136-4550-1F907EA30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275441" y="1463449"/>
            <a:ext cx="1289796" cy="17986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5AB2ED-1940-C59C-47EB-9C7902B82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4064" y="1463449"/>
            <a:ext cx="1289795" cy="17986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C43802F-B72A-53C5-1375-404F6571D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6990" y="3849019"/>
            <a:ext cx="1289796" cy="180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5234F-171E-C3CA-713F-EEF0FEAD0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064" y="3849019"/>
            <a:ext cx="1289796" cy="18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0EEB8-DB39-0033-DDEA-40748244BA79}"/>
              </a:ext>
            </a:extLst>
          </p:cNvPr>
          <p:cNvSpPr txBox="1"/>
          <p:nvPr/>
        </p:nvSpPr>
        <p:spPr>
          <a:xfrm>
            <a:off x="954064" y="3292368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 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56CC72-0B32-022E-7EB4-807949F854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740102" y="1462088"/>
            <a:ext cx="1290771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188B200-F8E7-3669-C697-8DBE3ABC0D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7176" y="1462088"/>
            <a:ext cx="1290772" cy="180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64AD4B-8CBF-FBF0-DFDF-0F8184C7F4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63028" y="1462088"/>
            <a:ext cx="1290772" cy="180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6D7CB7-5C0E-FB4C-7A40-39010D0B98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8740102" y="3849019"/>
            <a:ext cx="1290771" cy="180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9C8904-6FB7-63AB-CD0B-3F04D44E3C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417176" y="3849019"/>
            <a:ext cx="1290771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80CD40-ADD3-0F5D-9FD1-982E5126C887}"/>
              </a:ext>
            </a:extLst>
          </p:cNvPr>
          <p:cNvSpPr txBox="1"/>
          <p:nvPr/>
        </p:nvSpPr>
        <p:spPr>
          <a:xfrm>
            <a:off x="954064" y="5677938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 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E0286-605E-3A1E-4AC9-EEAC8591A02B}"/>
              </a:ext>
            </a:extLst>
          </p:cNvPr>
          <p:cNvSpPr txBox="1"/>
          <p:nvPr/>
        </p:nvSpPr>
        <p:spPr>
          <a:xfrm>
            <a:off x="7417176" y="3292368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055DD"/>
                </a:solidFill>
                <a:latin typeface="Playpen Sans ExtraBold" pitchFamily="50" charset="0"/>
                <a:ea typeface="Playpen Sans ExtraBold" pitchFamily="50" charset="0"/>
              </a:rPr>
              <a:t>ÉVÉNEMENT</a:t>
            </a:r>
            <a:endParaRPr lang="LID4096" dirty="0">
              <a:solidFill>
                <a:srgbClr val="0055DD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A9BFAA-391F-6EB4-945C-61ED5159F0D2}"/>
              </a:ext>
            </a:extLst>
          </p:cNvPr>
          <p:cNvSpPr txBox="1"/>
          <p:nvPr/>
        </p:nvSpPr>
        <p:spPr>
          <a:xfrm>
            <a:off x="7417176" y="5682152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B840C"/>
                </a:solidFill>
                <a:latin typeface="Playpen Sans ExtraBold" pitchFamily="50" charset="0"/>
                <a:ea typeface="Playpen Sans ExtraBold" pitchFamily="50" charset="0"/>
              </a:rPr>
              <a:t>ÉVÉNEMENT FINAL</a:t>
            </a:r>
            <a:endParaRPr lang="LID4096" dirty="0">
              <a:solidFill>
                <a:srgbClr val="0B840C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4233CC-0F95-F895-4B79-049E798DB8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599428" y="1462088"/>
            <a:ext cx="1290771" cy="1799999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5AD7065-2A7D-5E9C-5806-651C9290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7A095B3-B575-9FEC-725D-86A41235A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1A7DED1-E961-948C-3DB7-3A2458DD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pPr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386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0993-181C-B168-D6A3-9AF1DBE9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TYPES DE CELLULES</a:t>
            </a:r>
            <a:endParaRPr lang="LID4096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BBF89F-E930-72E8-597E-1D3114950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24137" y="4107218"/>
            <a:ext cx="1289796" cy="17986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55C942-390E-41B2-82EE-3AF3DAB33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99662" y="2276938"/>
            <a:ext cx="1289796" cy="17986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C1342D4-E53D-E6D3-233D-024311C018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8285" y="2276938"/>
            <a:ext cx="1289796" cy="179863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FECF4CC-8C70-63D6-1808-C1B4DA28A9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1211" y="4106538"/>
            <a:ext cx="1289796" cy="180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509B7A7-2A93-C0B1-E97D-01771471BF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8285" y="4106538"/>
            <a:ext cx="1289796" cy="1800000"/>
          </a:xfrm>
          <a:prstGeom prst="rect">
            <a:avLst/>
          </a:prstGeom>
        </p:spPr>
      </p:pic>
      <p:pic>
        <p:nvPicPr>
          <p:cNvPr id="22" name="Image 42">
            <a:extLst>
              <a:ext uri="{FF2B5EF4-FFF2-40B4-BE49-F238E27FC236}">
                <a16:creationId xmlns:a16="http://schemas.microsoft.com/office/drawing/2014/main" id="{5C245C47-AA79-5E6F-1ED9-7AE586E9AEA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t="7505" r="24333" b="6938"/>
          <a:stretch/>
        </p:blipFill>
        <p:spPr bwMode="auto">
          <a:xfrm>
            <a:off x="8000606" y="1885309"/>
            <a:ext cx="3613109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DA9CE6-E8AC-476E-586D-4DF4D96FB9E1}"/>
              </a:ext>
            </a:extLst>
          </p:cNvPr>
          <p:cNvSpPr txBox="1"/>
          <p:nvPr/>
        </p:nvSpPr>
        <p:spPr>
          <a:xfrm>
            <a:off x="8564482" y="5485309"/>
            <a:ext cx="30492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000" dirty="0">
                <a:latin typeface="Playpen Sans" pitchFamily="50" charset="0"/>
                <a:ea typeface="Playpen Sans" pitchFamily="50" charset="0"/>
              </a:rPr>
              <a:t>FIGURE 43.2 – CAMPBELL BIOLOGIE 9</a:t>
            </a:r>
            <a:r>
              <a:rPr lang="fr-CH" sz="10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0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000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7A5154-BA13-9BE8-4DA5-46680D679C5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7332851" y="3159149"/>
            <a:ext cx="579202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C7BA68-F7A9-E441-1493-9DFBE31C6AE3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607868" y="3159149"/>
            <a:ext cx="485266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B0C0F7-6E10-3AC0-E5DA-CA6A2A2CBF9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758449" y="4858442"/>
            <a:ext cx="153604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3BCA2E-A2D4-B735-4BBC-F5D3F5219C1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4560900" y="4858442"/>
            <a:ext cx="106638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88AB77-7156-60F8-9244-B02401D76A39}"/>
              </a:ext>
            </a:extLst>
          </p:cNvPr>
          <p:cNvSpPr txBox="1"/>
          <p:nvPr/>
        </p:nvSpPr>
        <p:spPr>
          <a:xfrm>
            <a:off x="4667538" y="4535276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221BC4-7A04-F4DC-D121-0380FDD075CC}"/>
              </a:ext>
            </a:extLst>
          </p:cNvPr>
          <p:cNvSpPr txBox="1"/>
          <p:nvPr/>
        </p:nvSpPr>
        <p:spPr>
          <a:xfrm>
            <a:off x="5093134" y="2835983"/>
            <a:ext cx="223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57789B-9EA8-DD3A-94DC-E88507D5C9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223649" y="2276258"/>
            <a:ext cx="1290771" cy="1799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1732D-64F4-E93F-498F-8853632B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88B24-E89D-C49B-ABAB-774B0C710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EF627-CFDE-5DC0-4682-40F8FF26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pPr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0438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2EDC-C1B2-F941-092E-39D9FB84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TYPES DE DANGERS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C0133-1B14-4D4C-D05C-D3807B96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99225" y="3282223"/>
            <a:ext cx="1289796" cy="17986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456AF6D-6273-BFA8-6365-F31C459D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406898" y="3282223"/>
            <a:ext cx="1289796" cy="17986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5DF3E8-7DFC-B0E0-2406-E8A4068DF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451102" y="3282224"/>
            <a:ext cx="1289796" cy="179863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03730A7-BD05-7B2A-0900-0104DEE5B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146127" y="3280862"/>
            <a:ext cx="1290771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045332-741B-F092-DAB0-3F14CB646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99226" y="1462769"/>
            <a:ext cx="1289795" cy="1798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36E4C4-9D7D-5DA1-B983-45308897AC0A}"/>
              </a:ext>
            </a:extLst>
          </p:cNvPr>
          <p:cNvSpPr txBox="1"/>
          <p:nvPr/>
        </p:nvSpPr>
        <p:spPr>
          <a:xfrm>
            <a:off x="8229227" y="5166558"/>
            <a:ext cx="3124573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D’HYPERSENSIBILITÉ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1098)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5DA9BA8-A9B0-FB19-5CB4-99FA82CC7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450126" y="1462088"/>
            <a:ext cx="1290771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3686F-ADDF-9983-41D2-71A6BEBFDF3D}"/>
              </a:ext>
            </a:extLst>
          </p:cNvPr>
          <p:cNvSpPr txBox="1"/>
          <p:nvPr/>
        </p:nvSpPr>
        <p:spPr>
          <a:xfrm>
            <a:off x="838200" y="5166558"/>
            <a:ext cx="3137397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PATHOGÈNE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EXTRACELLULAIRE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1092)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DA286-6CBE-95B3-7AB0-5B0B9574C833}"/>
              </a:ext>
            </a:extLst>
          </p:cNvPr>
          <p:cNvSpPr txBox="1"/>
          <p:nvPr/>
        </p:nvSpPr>
        <p:spPr>
          <a:xfrm>
            <a:off x="4385435" y="5166558"/>
            <a:ext cx="3433953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CELLULE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INFECTÉE ou CANCÉREUSE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1092)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DB8E9-6CAA-CA09-CD7F-BF4EBE1F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F4391-FA6D-EF42-505F-DA13CAD3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C630C-AD38-1E0A-04BA-9AFF7937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pPr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515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4">
            <a:extLst>
              <a:ext uri="{FF2B5EF4-FFF2-40B4-BE49-F238E27FC236}">
                <a16:creationId xmlns:a16="http://schemas.microsoft.com/office/drawing/2014/main" id="{17615B7D-03D7-B9CA-E877-3C7E121FA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12309" r="1509" b="10524"/>
          <a:stretch/>
        </p:blipFill>
        <p:spPr bwMode="auto">
          <a:xfrm>
            <a:off x="3339000" y="3588156"/>
            <a:ext cx="5973445" cy="2720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F262B1-C4EA-D4B9-B1CF-FF8DA52060B9}"/>
              </a:ext>
            </a:extLst>
          </p:cNvPr>
          <p:cNvSpPr txBox="1"/>
          <p:nvPr/>
        </p:nvSpPr>
        <p:spPr>
          <a:xfrm>
            <a:off x="7690547" y="6079351"/>
            <a:ext cx="366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43.16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35A9F00-EE62-879A-D1FB-85A840C23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696570" y="365694"/>
            <a:ext cx="1080000" cy="150607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3A0EDDE-E772-3A46-BA7C-EF2A31069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3582" y="365695"/>
            <a:ext cx="1080000" cy="150607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B0D3035-A5E5-D809-0B82-95FA9A64D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84063" y="365884"/>
            <a:ext cx="1440000" cy="2008101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A5D7DDE-5616-7CE5-EADA-B121CD417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06630" y="773033"/>
            <a:ext cx="1440000" cy="200962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F196BFD-4FFB-AEA9-A94E-731F68BF04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29585" y="1178357"/>
            <a:ext cx="1439999" cy="200962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E66F4B1-8C99-C564-BB18-4D928BCB4D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853905" y="1586497"/>
            <a:ext cx="1439999" cy="200809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E4A84D5-6FDD-6F60-7040-8DA58EFCEB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43582" y="1978935"/>
            <a:ext cx="1439999" cy="200962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6C38BF1-5144-56A1-3731-90649D48B9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71080" y="2382400"/>
            <a:ext cx="1439999" cy="20096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567C789-C581-E983-0F25-EFCA80F64D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92228" y="2784718"/>
            <a:ext cx="1439999" cy="200809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50BBD0C-747D-40AD-0114-2062E54B0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514876" y="3186353"/>
            <a:ext cx="1439999" cy="200809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34FBB79-985C-FAE9-F622-0DF88A2036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9696570" y="2249427"/>
            <a:ext cx="1440000" cy="200810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2548040-29C1-3E3D-0634-DD9CD104749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9913589" y="2648659"/>
            <a:ext cx="1440000" cy="2008101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F070457-A9C2-92A0-698A-03B223E7751F}"/>
              </a:ext>
            </a:extLst>
          </p:cNvPr>
          <p:cNvCxnSpPr>
            <a:cxnSpLocks/>
          </p:cNvCxnSpPr>
          <p:nvPr/>
        </p:nvCxnSpPr>
        <p:spPr>
          <a:xfrm>
            <a:off x="7168755" y="2472503"/>
            <a:ext cx="289627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E9B52B-5D35-62C3-6042-8B1BF516D073}"/>
              </a:ext>
            </a:extLst>
          </p:cNvPr>
          <p:cNvCxnSpPr>
            <a:cxnSpLocks/>
          </p:cNvCxnSpPr>
          <p:nvPr/>
        </p:nvCxnSpPr>
        <p:spPr>
          <a:xfrm flipH="1">
            <a:off x="2020957" y="2178875"/>
            <a:ext cx="434278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A35E5B9-D4E8-6F31-E1CC-80F3CB2351AB}"/>
              </a:ext>
            </a:extLst>
          </p:cNvPr>
          <p:cNvSpPr txBox="1"/>
          <p:nvPr/>
        </p:nvSpPr>
        <p:spPr>
          <a:xfrm>
            <a:off x="2946641" y="1549173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HUMORALE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6A361A-5FD3-8F7C-588A-F92EF0D2424C}"/>
              </a:ext>
            </a:extLst>
          </p:cNvPr>
          <p:cNvSpPr txBox="1"/>
          <p:nvPr/>
        </p:nvSpPr>
        <p:spPr>
          <a:xfrm>
            <a:off x="7635065" y="1549173"/>
            <a:ext cx="1720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 À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MÉDIATION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CELLULAIRE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0A86F-A56F-5508-D438-BD0DA1BB9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78B56-8F2C-0C7D-9F52-4165ED34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05CC1-308B-E82B-1001-8D0B34BF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pPr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378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94AD-BFB6-A609-ADB4-E7F74F9C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PHAGOCYTOSE</a:t>
            </a:r>
            <a:endParaRPr lang="LID4096" dirty="0"/>
          </a:p>
        </p:txBody>
      </p:sp>
      <p:pic>
        <p:nvPicPr>
          <p:cNvPr id="3" name="Image 43">
            <a:extLst>
              <a:ext uri="{FF2B5EF4-FFF2-40B4-BE49-F238E27FC236}">
                <a16:creationId xmlns:a16="http://schemas.microsoft.com/office/drawing/2014/main" id="{C5FBCE40-EB4A-EE7B-8D5E-AF7058A5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4" t="6603" r="24486" b="7822"/>
          <a:stretch/>
        </p:blipFill>
        <p:spPr bwMode="auto">
          <a:xfrm>
            <a:off x="8138193" y="1462088"/>
            <a:ext cx="3697605" cy="3776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97ACFE1-A00F-765C-01E7-1A7AABF2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6202" y="1467272"/>
            <a:ext cx="1439999" cy="20080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65A48DB-2DD3-60DE-72D8-D355B648B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3645" y="1467271"/>
            <a:ext cx="1440000" cy="20081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C98A047-3BAB-7548-1269-8BEEEB503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8535" y="3492351"/>
            <a:ext cx="1440000" cy="2008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ACBA8-A5D3-4857-EC70-7254A0C62D03}"/>
              </a:ext>
            </a:extLst>
          </p:cNvPr>
          <p:cNvSpPr txBox="1"/>
          <p:nvPr/>
        </p:nvSpPr>
        <p:spPr>
          <a:xfrm>
            <a:off x="8247956" y="5238433"/>
            <a:ext cx="3587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43.3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0DDF9-EB48-D7FD-BB30-EBB7DCCB75EB}"/>
              </a:ext>
            </a:extLst>
          </p:cNvPr>
          <p:cNvSpPr txBox="1"/>
          <p:nvPr/>
        </p:nvSpPr>
        <p:spPr>
          <a:xfrm>
            <a:off x="3413884" y="1747085"/>
            <a:ext cx="4198585" cy="1712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En grec :</a:t>
            </a:r>
          </a:p>
          <a:p>
            <a:pPr>
              <a:lnSpc>
                <a:spcPct val="150000"/>
              </a:lnSpc>
            </a:pPr>
            <a:r>
              <a:rPr lang="fr-CH" i="1" dirty="0" err="1">
                <a:latin typeface="Playpen Sans" pitchFamily="50" charset="0"/>
                <a:ea typeface="Playpen Sans" pitchFamily="50" charset="0"/>
              </a:rPr>
              <a:t>phagein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manger / </a:t>
            </a:r>
            <a:r>
              <a:rPr lang="fr-CH" i="1" dirty="0" err="1">
                <a:latin typeface="Playpen Sans" pitchFamily="50" charset="0"/>
                <a:ea typeface="Playpen Sans" pitchFamily="50" charset="0"/>
              </a:rPr>
              <a:t>kytos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cellule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cellule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mangeuse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10B69-D874-BA23-C3CB-4D487519052C}"/>
              </a:ext>
            </a:extLst>
          </p:cNvPr>
          <p:cNvSpPr txBox="1"/>
          <p:nvPr/>
        </p:nvSpPr>
        <p:spPr>
          <a:xfrm>
            <a:off x="3409409" y="4133394"/>
            <a:ext cx="3510898" cy="881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PHAGOCYTOSE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action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de </a:t>
            </a: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« manger » le pathogène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58B4F0-5E57-2C51-2E15-03C13926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A9244A8-8037-A820-B373-85FCFE4F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8867A7-2336-EE5F-4D85-CE15D3A9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pPr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589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22A8-557C-493F-5614-134C6985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H" dirty="0"/>
              <a:t>YMPHOCYTES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8C186C0-A353-4E7D-B964-0217A31C9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30736" y="1463035"/>
            <a:ext cx="1800000" cy="25101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77C23DC-0415-4A84-00CC-869E9496E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64" y="1462089"/>
            <a:ext cx="1800000" cy="251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93201-9B20-0E26-F56B-63B3848FF31C}"/>
              </a:ext>
            </a:extLst>
          </p:cNvPr>
          <p:cNvSpPr txBox="1"/>
          <p:nvPr/>
        </p:nvSpPr>
        <p:spPr>
          <a:xfrm>
            <a:off x="607368" y="4360628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B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B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ONE MARROW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(= moelle osseuse)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C586-B85F-F5DC-1112-FE7A85098564}"/>
              </a:ext>
            </a:extLst>
          </p:cNvPr>
          <p:cNvSpPr txBox="1"/>
          <p:nvPr/>
        </p:nvSpPr>
        <p:spPr>
          <a:xfrm>
            <a:off x="4891774" y="4360628"/>
            <a:ext cx="7024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T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HYMUS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(organe situé dans la cavité thoracique, au-dessus du cœur)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534E51-C635-E43C-DBD9-9FC6D0145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428" y="1462088"/>
            <a:ext cx="1800000" cy="2512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3F509-18DC-06A1-4102-46B48785044F}"/>
              </a:ext>
            </a:extLst>
          </p:cNvPr>
          <p:cNvSpPr txBox="1"/>
          <p:nvPr/>
        </p:nvSpPr>
        <p:spPr>
          <a:xfrm>
            <a:off x="4967671" y="5143764"/>
            <a:ext cx="277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AUXILIAIRE = qui aide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EA8FD-92F4-F29E-FBAC-BBA20CEFBFD3}"/>
              </a:ext>
            </a:extLst>
          </p:cNvPr>
          <p:cNvSpPr txBox="1"/>
          <p:nvPr/>
        </p:nvSpPr>
        <p:spPr>
          <a:xfrm>
            <a:off x="8714936" y="5143764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CYTOTOXIQUE = qui est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toxique pour la cellule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04F93C-9CE0-A3F4-F670-92ED48FF850C}"/>
              </a:ext>
            </a:extLst>
          </p:cNvPr>
          <p:cNvCxnSpPr>
            <a:cxnSpLocks/>
          </p:cNvCxnSpPr>
          <p:nvPr/>
        </p:nvCxnSpPr>
        <p:spPr>
          <a:xfrm>
            <a:off x="4219832" y="1462088"/>
            <a:ext cx="0" cy="422535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873BA-DC91-F799-4EE6-66300DF9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7EE1DA-12AE-A5C4-1FA1-48C3DAB4A20B}"/>
              </a:ext>
            </a:extLst>
          </p:cNvPr>
          <p:cNvCxnSpPr>
            <a:cxnSpLocks/>
          </p:cNvCxnSpPr>
          <p:nvPr/>
        </p:nvCxnSpPr>
        <p:spPr>
          <a:xfrm>
            <a:off x="8347602" y="5220511"/>
            <a:ext cx="0" cy="466927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61B894-549F-2CC3-A0C5-730B0F0FD519}"/>
              </a:ext>
            </a:extLst>
          </p:cNvPr>
          <p:cNvCxnSpPr>
            <a:cxnSpLocks/>
          </p:cNvCxnSpPr>
          <p:nvPr/>
        </p:nvCxnSpPr>
        <p:spPr>
          <a:xfrm>
            <a:off x="8340414" y="1462088"/>
            <a:ext cx="0" cy="2714321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6A503-C428-239D-6FE2-61D9BDEDC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B964E-9289-5631-2CDB-133CBD05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pPr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194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11CA-C5A3-66D2-9EF1-A218C133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DÉFINITION D’ANTIGÈNE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9707FA-B979-98E6-4222-B1B7FE83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1989" y="1921785"/>
            <a:ext cx="2160000" cy="3014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B9B4C9-2A58-7FD9-B7C0-A48479500B0E}"/>
              </a:ext>
            </a:extLst>
          </p:cNvPr>
          <p:cNvSpPr txBox="1"/>
          <p:nvPr/>
        </p:nvSpPr>
        <p:spPr>
          <a:xfrm>
            <a:off x="3872979" y="2288688"/>
            <a:ext cx="7480822" cy="228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ANTIGÈNE :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Toute substance qui suscite une réponse de la part d’un lymphocyte B ou T.</a:t>
            </a:r>
          </a:p>
          <a:p>
            <a:pPr algn="r">
              <a:lnSpc>
                <a:spcPct val="150000"/>
              </a:lnSpc>
            </a:pPr>
            <a:endParaRPr lang="en-GB" sz="1200" dirty="0">
              <a:latin typeface="Playpen Sans" pitchFamily="50" charset="0"/>
              <a:ea typeface="Playpen Sans" pitchFamily="50" charset="0"/>
            </a:endParaRPr>
          </a:p>
          <a:p>
            <a:pPr algn="r">
              <a:lnSpc>
                <a:spcPct val="150000"/>
              </a:lnSpc>
            </a:pPr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1085) 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CDB5B-2EF9-7B3B-494F-4C6603D9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IMMUNIOS.CINDYTANG.CH - 2024</a:t>
            </a:r>
            <a:endParaRPr lang="LID4096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190C6C-2B7B-D781-444B-0E921B91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CC BY-NC-SA 4.0</a:t>
            </a:r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39EC-7700-18D5-F234-BB6F314F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pPr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748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346</Words>
  <Application>Microsoft Macintosh PowerPoint</Application>
  <PresentationFormat>Widescreen</PresentationFormat>
  <Paragraphs>90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Playpen Sans</vt:lpstr>
      <vt:lpstr>Playpen Sans ExtraBold</vt:lpstr>
      <vt:lpstr>Playpen Sans Light</vt:lpstr>
      <vt:lpstr>Office Theme</vt:lpstr>
      <vt:lpstr>SYSTÈME IMMUNITAIRE</vt:lpstr>
      <vt:lpstr>CASCADE D’ÉVÉNEMENTS</vt:lpstr>
      <vt:lpstr>TYPES DE CARTES IMMUNIOS</vt:lpstr>
      <vt:lpstr>TYPES DE CELLULES</vt:lpstr>
      <vt:lpstr>TYPES DE DANGERS</vt:lpstr>
      <vt:lpstr>PowerPoint Presentation</vt:lpstr>
      <vt:lpstr>PHAGOCYTOSE</vt:lpstr>
      <vt:lpstr>LYMPHOCYTES</vt:lpstr>
      <vt:lpstr>DÉFINITION D’ANTIGÈNE</vt:lpstr>
      <vt:lpstr>FONCTIONS DES ANTICORPS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Cindy Tang</dc:creator>
  <cp:lastModifiedBy>Cindy Tang</cp:lastModifiedBy>
  <cp:revision>1</cp:revision>
  <dcterms:created xsi:type="dcterms:W3CDTF">2024-05-28T14:41:57Z</dcterms:created>
  <dcterms:modified xsi:type="dcterms:W3CDTF">2024-11-24T14:06:55Z</dcterms:modified>
</cp:coreProperties>
</file>